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930" r:id="rId5"/>
    <p:sldMasterId id="2147483931" r:id="rId6"/>
    <p:sldMasterId id="2147483932" r:id="rId7"/>
  </p:sldMasterIdLst>
  <p:notesMasterIdLst>
    <p:notesMasterId r:id="rId23"/>
  </p:notesMasterIdLst>
  <p:handoutMasterIdLst>
    <p:handoutMasterId r:id="rId24"/>
  </p:handoutMasterIdLst>
  <p:sldIdLst>
    <p:sldId id="312" r:id="rId8"/>
    <p:sldId id="341" r:id="rId9"/>
    <p:sldId id="342" r:id="rId10"/>
    <p:sldId id="343" r:id="rId11"/>
    <p:sldId id="344" r:id="rId12"/>
    <p:sldId id="359" r:id="rId13"/>
    <p:sldId id="350" r:id="rId14"/>
    <p:sldId id="351" r:id="rId15"/>
    <p:sldId id="352" r:id="rId16"/>
    <p:sldId id="353" r:id="rId17"/>
    <p:sldId id="354" r:id="rId18"/>
    <p:sldId id="355" r:id="rId19"/>
    <p:sldId id="356" r:id="rId20"/>
    <p:sldId id="357" r:id="rId21"/>
    <p:sldId id="3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raine Hackett" initials="LH" lastIdx="7" clrIdx="0">
    <p:extLst>
      <p:ext uri="{19B8F6BF-5375-455C-9EA6-DF929625EA0E}">
        <p15:presenceInfo xmlns:p15="http://schemas.microsoft.com/office/powerpoint/2012/main" userId="S::Lorraine.Hackett@mazars.co.uk::8f887e52-e25d-47ae-995a-f8080a42c3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1FB"/>
    <a:srgbClr val="79B0DA"/>
    <a:srgbClr val="0070CE"/>
    <a:srgbClr val="447E8F"/>
    <a:srgbClr val="FFFFFF"/>
    <a:srgbClr val="3D4975"/>
    <a:srgbClr val="FCF7F2"/>
    <a:srgbClr val="C5B497"/>
    <a:srgbClr val="293955"/>
    <a:srgbClr val="1C1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59" autoAdjust="0"/>
  </p:normalViewPr>
  <p:slideViewPr>
    <p:cSldViewPr snapToGrid="0" snapToObjects="1">
      <p:cViewPr varScale="1">
        <p:scale>
          <a:sx n="68" d="100"/>
          <a:sy n="68" d="100"/>
        </p:scale>
        <p:origin x="738" y="96"/>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23" d="100"/>
          <a:sy n="123" d="100"/>
        </p:scale>
        <p:origin x="490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F81D2-FE81-43DC-AC21-B07E7EBDCBD5}" type="doc">
      <dgm:prSet loTypeId="urn:microsoft.com/office/officeart/2005/8/layout/venn3" loCatId="relationship" qsTypeId="urn:microsoft.com/office/officeart/2005/8/quickstyle/simple5" qsCatId="simple" csTypeId="urn:microsoft.com/office/officeart/2005/8/colors/accent0_3" csCatId="mainScheme" phldr="1"/>
      <dgm:spPr/>
      <dgm:t>
        <a:bodyPr/>
        <a:lstStyle/>
        <a:p>
          <a:endParaRPr lang="pt-PT"/>
        </a:p>
      </dgm:t>
    </dgm:pt>
    <dgm:pt modelId="{2001DC05-0522-4D2F-AB14-2840ECC5BE57}">
      <dgm:prSet phldrT="[Text]"/>
      <dgm:spPr/>
      <dgm:t>
        <a:bodyPr/>
        <a:lstStyle/>
        <a:p>
          <a:r>
            <a:rPr lang="en-US" dirty="0">
              <a:solidFill>
                <a:schemeClr val="bg1"/>
              </a:solidFill>
            </a:rPr>
            <a:t>Sale of goods</a:t>
          </a:r>
          <a:endParaRPr lang="pt-PT" dirty="0">
            <a:solidFill>
              <a:schemeClr val="bg1"/>
            </a:solidFill>
          </a:endParaRPr>
        </a:p>
      </dgm:t>
    </dgm:pt>
    <dgm:pt modelId="{002447B7-6CF0-440F-9646-491C9863104F}" type="parTrans" cxnId="{13B37B5A-384B-428D-ABD0-D4B43091C27D}">
      <dgm:prSet/>
      <dgm:spPr/>
      <dgm:t>
        <a:bodyPr/>
        <a:lstStyle/>
        <a:p>
          <a:endParaRPr lang="pt-PT"/>
        </a:p>
      </dgm:t>
    </dgm:pt>
    <dgm:pt modelId="{A2243B3C-0953-4966-8C45-5E1D9D93E34D}" type="sibTrans" cxnId="{13B37B5A-384B-428D-ABD0-D4B43091C27D}">
      <dgm:prSet/>
      <dgm:spPr/>
      <dgm:t>
        <a:bodyPr/>
        <a:lstStyle/>
        <a:p>
          <a:endParaRPr lang="pt-PT"/>
        </a:p>
      </dgm:t>
    </dgm:pt>
    <dgm:pt modelId="{672C0A85-36BE-47A7-82BD-02D32E8304F0}">
      <dgm:prSet phldrT="[Text]"/>
      <dgm:spPr/>
      <dgm:t>
        <a:bodyPr/>
        <a:lstStyle/>
        <a:p>
          <a:r>
            <a:rPr lang="en-US" dirty="0">
              <a:solidFill>
                <a:schemeClr val="bg1"/>
              </a:solidFill>
            </a:rPr>
            <a:t>Provision of services</a:t>
          </a:r>
          <a:endParaRPr lang="pt-PT" dirty="0">
            <a:solidFill>
              <a:schemeClr val="bg1"/>
            </a:solidFill>
          </a:endParaRPr>
        </a:p>
      </dgm:t>
    </dgm:pt>
    <dgm:pt modelId="{513A0A53-5F08-42B1-8D9E-225E58B3B488}" type="parTrans" cxnId="{BE18AC4D-4937-4432-A791-6A34AB308A41}">
      <dgm:prSet/>
      <dgm:spPr/>
      <dgm:t>
        <a:bodyPr/>
        <a:lstStyle/>
        <a:p>
          <a:endParaRPr lang="pt-PT"/>
        </a:p>
      </dgm:t>
    </dgm:pt>
    <dgm:pt modelId="{F5793D86-4273-4EE5-A7B8-D6007F4638B1}" type="sibTrans" cxnId="{BE18AC4D-4937-4432-A791-6A34AB308A41}">
      <dgm:prSet/>
      <dgm:spPr/>
      <dgm:t>
        <a:bodyPr/>
        <a:lstStyle/>
        <a:p>
          <a:endParaRPr lang="pt-PT"/>
        </a:p>
      </dgm:t>
    </dgm:pt>
    <dgm:pt modelId="{FDA38E30-1CA2-4FFD-892F-A1690D46B2EF}">
      <dgm:prSet phldrT="[Text]"/>
      <dgm:spPr/>
      <dgm:t>
        <a:bodyPr/>
        <a:lstStyle/>
        <a:p>
          <a:r>
            <a:rPr lang="en-US" dirty="0">
              <a:solidFill>
                <a:schemeClr val="bg1"/>
              </a:solidFill>
            </a:rPr>
            <a:t>Loans</a:t>
          </a:r>
          <a:endParaRPr lang="pt-PT" dirty="0">
            <a:solidFill>
              <a:schemeClr val="bg1"/>
            </a:solidFill>
          </a:endParaRPr>
        </a:p>
      </dgm:t>
    </dgm:pt>
    <dgm:pt modelId="{8FA74054-8F89-4639-A846-7F1498B636F3}" type="parTrans" cxnId="{3605375D-25A4-485B-AF67-6FFDB5FEF030}">
      <dgm:prSet/>
      <dgm:spPr/>
      <dgm:t>
        <a:bodyPr/>
        <a:lstStyle/>
        <a:p>
          <a:endParaRPr lang="pt-PT"/>
        </a:p>
      </dgm:t>
    </dgm:pt>
    <dgm:pt modelId="{ABAFF4DC-2DF5-4AB4-A085-2ACFF340E388}" type="sibTrans" cxnId="{3605375D-25A4-485B-AF67-6FFDB5FEF030}">
      <dgm:prSet/>
      <dgm:spPr/>
      <dgm:t>
        <a:bodyPr/>
        <a:lstStyle/>
        <a:p>
          <a:endParaRPr lang="pt-PT"/>
        </a:p>
      </dgm:t>
    </dgm:pt>
    <dgm:pt modelId="{BB87D6E8-6C52-4933-8436-D9888C6100C6}">
      <dgm:prSet phldrT="[Text]"/>
      <dgm:spPr/>
      <dgm:t>
        <a:bodyPr/>
        <a:lstStyle/>
        <a:p>
          <a:r>
            <a:rPr lang="en-US" dirty="0">
              <a:solidFill>
                <a:schemeClr val="bg1"/>
              </a:solidFill>
            </a:rPr>
            <a:t>Royalties</a:t>
          </a:r>
          <a:endParaRPr lang="pt-PT" dirty="0">
            <a:solidFill>
              <a:schemeClr val="bg1"/>
            </a:solidFill>
          </a:endParaRPr>
        </a:p>
      </dgm:t>
    </dgm:pt>
    <dgm:pt modelId="{CA7D6738-4A07-4340-A037-050E7F60EDD8}" type="parTrans" cxnId="{24FD090C-E6DD-4B88-8BBE-C34C35468D4A}">
      <dgm:prSet/>
      <dgm:spPr/>
      <dgm:t>
        <a:bodyPr/>
        <a:lstStyle/>
        <a:p>
          <a:endParaRPr lang="pt-PT"/>
        </a:p>
      </dgm:t>
    </dgm:pt>
    <dgm:pt modelId="{12E8AD23-6592-4545-AE85-074119A932AE}" type="sibTrans" cxnId="{24FD090C-E6DD-4B88-8BBE-C34C35468D4A}">
      <dgm:prSet/>
      <dgm:spPr/>
      <dgm:t>
        <a:bodyPr/>
        <a:lstStyle/>
        <a:p>
          <a:endParaRPr lang="pt-PT"/>
        </a:p>
      </dgm:t>
    </dgm:pt>
    <dgm:pt modelId="{AF3C9D09-D3A3-4B04-893F-F3CB0AC712E1}">
      <dgm:prSet/>
      <dgm:spPr/>
      <dgm:t>
        <a:bodyPr/>
        <a:lstStyle/>
        <a:p>
          <a:r>
            <a:rPr lang="en-US" dirty="0">
              <a:solidFill>
                <a:schemeClr val="bg1"/>
              </a:solidFill>
            </a:rPr>
            <a:t>Management fees</a:t>
          </a:r>
          <a:endParaRPr lang="pt-PT" dirty="0">
            <a:solidFill>
              <a:schemeClr val="bg1"/>
            </a:solidFill>
          </a:endParaRPr>
        </a:p>
      </dgm:t>
    </dgm:pt>
    <dgm:pt modelId="{FD9583FC-2360-446F-9C2E-DD0773B4ADB3}" type="parTrans" cxnId="{E54D1877-421E-482C-B0C5-337C149C3D24}">
      <dgm:prSet/>
      <dgm:spPr/>
      <dgm:t>
        <a:bodyPr/>
        <a:lstStyle/>
        <a:p>
          <a:endParaRPr lang="pt-PT"/>
        </a:p>
      </dgm:t>
    </dgm:pt>
    <dgm:pt modelId="{DBE0D5D8-F86A-41C0-884D-9389A748FCE9}" type="sibTrans" cxnId="{E54D1877-421E-482C-B0C5-337C149C3D24}">
      <dgm:prSet/>
      <dgm:spPr/>
      <dgm:t>
        <a:bodyPr/>
        <a:lstStyle/>
        <a:p>
          <a:endParaRPr lang="pt-PT"/>
        </a:p>
      </dgm:t>
    </dgm:pt>
    <dgm:pt modelId="{4507A943-32CA-4BE8-A124-3E43849AE8EC}" type="pres">
      <dgm:prSet presAssocID="{B36F81D2-FE81-43DC-AC21-B07E7EBDCBD5}" presName="Name0" presStyleCnt="0">
        <dgm:presLayoutVars>
          <dgm:dir/>
          <dgm:resizeHandles val="exact"/>
        </dgm:presLayoutVars>
      </dgm:prSet>
      <dgm:spPr/>
    </dgm:pt>
    <dgm:pt modelId="{80FAAB24-2AF3-4914-BEE4-B5AB58853F9B}" type="pres">
      <dgm:prSet presAssocID="{2001DC05-0522-4D2F-AB14-2840ECC5BE57}" presName="Name5" presStyleLbl="vennNode1" presStyleIdx="0" presStyleCnt="5">
        <dgm:presLayoutVars>
          <dgm:bulletEnabled val="1"/>
        </dgm:presLayoutVars>
      </dgm:prSet>
      <dgm:spPr/>
    </dgm:pt>
    <dgm:pt modelId="{255E4E03-B574-440E-8376-DB1CD2B7FBDC}" type="pres">
      <dgm:prSet presAssocID="{A2243B3C-0953-4966-8C45-5E1D9D93E34D}" presName="space" presStyleCnt="0"/>
      <dgm:spPr/>
    </dgm:pt>
    <dgm:pt modelId="{60D8B0C2-D755-434E-A9AC-790870FF9F17}" type="pres">
      <dgm:prSet presAssocID="{672C0A85-36BE-47A7-82BD-02D32E8304F0}" presName="Name5" presStyleLbl="vennNode1" presStyleIdx="1" presStyleCnt="5">
        <dgm:presLayoutVars>
          <dgm:bulletEnabled val="1"/>
        </dgm:presLayoutVars>
      </dgm:prSet>
      <dgm:spPr/>
    </dgm:pt>
    <dgm:pt modelId="{08F7D679-721D-4529-8A10-C0D9DA79FB14}" type="pres">
      <dgm:prSet presAssocID="{F5793D86-4273-4EE5-A7B8-D6007F4638B1}" presName="space" presStyleCnt="0"/>
      <dgm:spPr/>
    </dgm:pt>
    <dgm:pt modelId="{4C2BCB45-8C2A-487C-AF0D-92DF93A91D7C}" type="pres">
      <dgm:prSet presAssocID="{FDA38E30-1CA2-4FFD-892F-A1690D46B2EF}" presName="Name5" presStyleLbl="vennNode1" presStyleIdx="2" presStyleCnt="5">
        <dgm:presLayoutVars>
          <dgm:bulletEnabled val="1"/>
        </dgm:presLayoutVars>
      </dgm:prSet>
      <dgm:spPr/>
    </dgm:pt>
    <dgm:pt modelId="{7C1FD49C-FCC4-49BF-A4C7-7780270D5598}" type="pres">
      <dgm:prSet presAssocID="{ABAFF4DC-2DF5-4AB4-A085-2ACFF340E388}" presName="space" presStyleCnt="0"/>
      <dgm:spPr/>
    </dgm:pt>
    <dgm:pt modelId="{377E18CD-C812-4986-A200-173B25721815}" type="pres">
      <dgm:prSet presAssocID="{AF3C9D09-D3A3-4B04-893F-F3CB0AC712E1}" presName="Name5" presStyleLbl="vennNode1" presStyleIdx="3" presStyleCnt="5">
        <dgm:presLayoutVars>
          <dgm:bulletEnabled val="1"/>
        </dgm:presLayoutVars>
      </dgm:prSet>
      <dgm:spPr/>
    </dgm:pt>
    <dgm:pt modelId="{9ACBD5E7-2BFD-4415-93FE-8F0DD7B033E8}" type="pres">
      <dgm:prSet presAssocID="{DBE0D5D8-F86A-41C0-884D-9389A748FCE9}" presName="space" presStyleCnt="0"/>
      <dgm:spPr/>
    </dgm:pt>
    <dgm:pt modelId="{73FEB034-EFD7-44C3-A79C-A3A1967E9276}" type="pres">
      <dgm:prSet presAssocID="{BB87D6E8-6C52-4933-8436-D9888C6100C6}" presName="Name5" presStyleLbl="vennNode1" presStyleIdx="4" presStyleCnt="5">
        <dgm:presLayoutVars>
          <dgm:bulletEnabled val="1"/>
        </dgm:presLayoutVars>
      </dgm:prSet>
      <dgm:spPr/>
    </dgm:pt>
  </dgm:ptLst>
  <dgm:cxnLst>
    <dgm:cxn modelId="{24FD090C-E6DD-4B88-8BBE-C34C35468D4A}" srcId="{B36F81D2-FE81-43DC-AC21-B07E7EBDCBD5}" destId="{BB87D6E8-6C52-4933-8436-D9888C6100C6}" srcOrd="4" destOrd="0" parTransId="{CA7D6738-4A07-4340-A037-050E7F60EDD8}" sibTransId="{12E8AD23-6592-4545-AE85-074119A932AE}"/>
    <dgm:cxn modelId="{3605375D-25A4-485B-AF67-6FFDB5FEF030}" srcId="{B36F81D2-FE81-43DC-AC21-B07E7EBDCBD5}" destId="{FDA38E30-1CA2-4FFD-892F-A1690D46B2EF}" srcOrd="2" destOrd="0" parTransId="{8FA74054-8F89-4639-A846-7F1498B636F3}" sibTransId="{ABAFF4DC-2DF5-4AB4-A085-2ACFF340E388}"/>
    <dgm:cxn modelId="{2960E641-F6C0-45F9-BBC6-6AB98BED8AF6}" type="presOf" srcId="{FDA38E30-1CA2-4FFD-892F-A1690D46B2EF}" destId="{4C2BCB45-8C2A-487C-AF0D-92DF93A91D7C}" srcOrd="0" destOrd="0" presId="urn:microsoft.com/office/officeart/2005/8/layout/venn3"/>
    <dgm:cxn modelId="{BE18AC4D-4937-4432-A791-6A34AB308A41}" srcId="{B36F81D2-FE81-43DC-AC21-B07E7EBDCBD5}" destId="{672C0A85-36BE-47A7-82BD-02D32E8304F0}" srcOrd="1" destOrd="0" parTransId="{513A0A53-5F08-42B1-8D9E-225E58B3B488}" sibTransId="{F5793D86-4273-4EE5-A7B8-D6007F4638B1}"/>
    <dgm:cxn modelId="{355CD450-B3BA-4FB3-A955-D677789E6533}" type="presOf" srcId="{2001DC05-0522-4D2F-AB14-2840ECC5BE57}" destId="{80FAAB24-2AF3-4914-BEE4-B5AB58853F9B}" srcOrd="0" destOrd="0" presId="urn:microsoft.com/office/officeart/2005/8/layout/venn3"/>
    <dgm:cxn modelId="{8985FF75-EB9F-4B89-94CE-F2E9662E57D3}" type="presOf" srcId="{672C0A85-36BE-47A7-82BD-02D32E8304F0}" destId="{60D8B0C2-D755-434E-A9AC-790870FF9F17}" srcOrd="0" destOrd="0" presId="urn:microsoft.com/office/officeart/2005/8/layout/venn3"/>
    <dgm:cxn modelId="{E54D1877-421E-482C-B0C5-337C149C3D24}" srcId="{B36F81D2-FE81-43DC-AC21-B07E7EBDCBD5}" destId="{AF3C9D09-D3A3-4B04-893F-F3CB0AC712E1}" srcOrd="3" destOrd="0" parTransId="{FD9583FC-2360-446F-9C2E-DD0773B4ADB3}" sibTransId="{DBE0D5D8-F86A-41C0-884D-9389A748FCE9}"/>
    <dgm:cxn modelId="{13B37B5A-384B-428D-ABD0-D4B43091C27D}" srcId="{B36F81D2-FE81-43DC-AC21-B07E7EBDCBD5}" destId="{2001DC05-0522-4D2F-AB14-2840ECC5BE57}" srcOrd="0" destOrd="0" parTransId="{002447B7-6CF0-440F-9646-491C9863104F}" sibTransId="{A2243B3C-0953-4966-8C45-5E1D9D93E34D}"/>
    <dgm:cxn modelId="{4531AC5A-85EB-4AD2-B27A-688359A145D2}" type="presOf" srcId="{B36F81D2-FE81-43DC-AC21-B07E7EBDCBD5}" destId="{4507A943-32CA-4BE8-A124-3E43849AE8EC}" srcOrd="0" destOrd="0" presId="urn:microsoft.com/office/officeart/2005/8/layout/venn3"/>
    <dgm:cxn modelId="{F5E46CB3-840E-4591-97A4-0E75A295C6F0}" type="presOf" srcId="{BB87D6E8-6C52-4933-8436-D9888C6100C6}" destId="{73FEB034-EFD7-44C3-A79C-A3A1967E9276}" srcOrd="0" destOrd="0" presId="urn:microsoft.com/office/officeart/2005/8/layout/venn3"/>
    <dgm:cxn modelId="{EE887DD8-4C9A-49CA-BF53-3CC753BCD7D9}" type="presOf" srcId="{AF3C9D09-D3A3-4B04-893F-F3CB0AC712E1}" destId="{377E18CD-C812-4986-A200-173B25721815}" srcOrd="0" destOrd="0" presId="urn:microsoft.com/office/officeart/2005/8/layout/venn3"/>
    <dgm:cxn modelId="{C3E1D5D9-F918-41D2-8C03-B8F72D66CE97}" type="presParOf" srcId="{4507A943-32CA-4BE8-A124-3E43849AE8EC}" destId="{80FAAB24-2AF3-4914-BEE4-B5AB58853F9B}" srcOrd="0" destOrd="0" presId="urn:microsoft.com/office/officeart/2005/8/layout/venn3"/>
    <dgm:cxn modelId="{EDC4F2E6-1E4E-4C7D-86D8-56A09A7D8EB8}" type="presParOf" srcId="{4507A943-32CA-4BE8-A124-3E43849AE8EC}" destId="{255E4E03-B574-440E-8376-DB1CD2B7FBDC}" srcOrd="1" destOrd="0" presId="urn:microsoft.com/office/officeart/2005/8/layout/venn3"/>
    <dgm:cxn modelId="{BBBBBCB8-B17A-4396-B595-EC4F91CB92B1}" type="presParOf" srcId="{4507A943-32CA-4BE8-A124-3E43849AE8EC}" destId="{60D8B0C2-D755-434E-A9AC-790870FF9F17}" srcOrd="2" destOrd="0" presId="urn:microsoft.com/office/officeart/2005/8/layout/venn3"/>
    <dgm:cxn modelId="{B4BF9246-6AAE-4DFA-954C-67C95CD4E41E}" type="presParOf" srcId="{4507A943-32CA-4BE8-A124-3E43849AE8EC}" destId="{08F7D679-721D-4529-8A10-C0D9DA79FB14}" srcOrd="3" destOrd="0" presId="urn:microsoft.com/office/officeart/2005/8/layout/venn3"/>
    <dgm:cxn modelId="{B5A0376D-B33F-441E-BB5A-8213B0AA0334}" type="presParOf" srcId="{4507A943-32CA-4BE8-A124-3E43849AE8EC}" destId="{4C2BCB45-8C2A-487C-AF0D-92DF93A91D7C}" srcOrd="4" destOrd="0" presId="urn:microsoft.com/office/officeart/2005/8/layout/venn3"/>
    <dgm:cxn modelId="{74EF2B2C-D796-41BE-B854-0944F948BB1A}" type="presParOf" srcId="{4507A943-32CA-4BE8-A124-3E43849AE8EC}" destId="{7C1FD49C-FCC4-49BF-A4C7-7780270D5598}" srcOrd="5" destOrd="0" presId="urn:microsoft.com/office/officeart/2005/8/layout/venn3"/>
    <dgm:cxn modelId="{A9C1ED01-75B8-47A2-BBB2-9A642FF4782D}" type="presParOf" srcId="{4507A943-32CA-4BE8-A124-3E43849AE8EC}" destId="{377E18CD-C812-4986-A200-173B25721815}" srcOrd="6" destOrd="0" presId="urn:microsoft.com/office/officeart/2005/8/layout/venn3"/>
    <dgm:cxn modelId="{EA664B11-F6C6-4A1E-8950-70B4FAC842C5}" type="presParOf" srcId="{4507A943-32CA-4BE8-A124-3E43849AE8EC}" destId="{9ACBD5E7-2BFD-4415-93FE-8F0DD7B033E8}" srcOrd="7" destOrd="0" presId="urn:microsoft.com/office/officeart/2005/8/layout/venn3"/>
    <dgm:cxn modelId="{CA5B1DD8-DA0E-4BD0-9498-ECF296EB7A8E}" type="presParOf" srcId="{4507A943-32CA-4BE8-A124-3E43849AE8EC}" destId="{73FEB034-EFD7-44C3-A79C-A3A1967E9276}"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A4B9D4-1855-4541-B95E-EE204CB2C30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t-PT"/>
        </a:p>
      </dgm:t>
    </dgm:pt>
    <dgm:pt modelId="{CF109974-A0A6-4C1B-B063-96EFBC7E94F6}">
      <dgm:prSet phldrT="[Text]" custT="1"/>
      <dgm:spPr/>
      <dgm:t>
        <a:bodyPr/>
        <a:lstStyle/>
        <a:p>
          <a:r>
            <a:rPr lang="pt-PT" sz="1600" dirty="0" err="1"/>
            <a:t>Comparable</a:t>
          </a:r>
          <a:r>
            <a:rPr lang="pt-PT" sz="1600" dirty="0"/>
            <a:t> </a:t>
          </a:r>
          <a:r>
            <a:rPr lang="pt-PT" sz="1600" dirty="0" err="1"/>
            <a:t>Uncontrolled</a:t>
          </a:r>
          <a:r>
            <a:rPr lang="pt-PT" sz="1600" dirty="0"/>
            <a:t> </a:t>
          </a:r>
          <a:r>
            <a:rPr lang="pt-PT" sz="1600" dirty="0" err="1"/>
            <a:t>Method</a:t>
          </a:r>
          <a:r>
            <a:rPr lang="pt-PT" sz="1600" dirty="0"/>
            <a:t> (CUP)  </a:t>
          </a:r>
        </a:p>
        <a:p>
          <a:endParaRPr lang="pt-PT" sz="1600" dirty="0"/>
        </a:p>
      </dgm:t>
    </dgm:pt>
    <dgm:pt modelId="{7EDBDE02-8667-4CCB-B616-4523861E538B}" type="parTrans" cxnId="{078D2418-FA41-4FF0-80E6-EF7705F6E4FD}">
      <dgm:prSet/>
      <dgm:spPr/>
      <dgm:t>
        <a:bodyPr/>
        <a:lstStyle/>
        <a:p>
          <a:endParaRPr lang="pt-PT"/>
        </a:p>
      </dgm:t>
    </dgm:pt>
    <dgm:pt modelId="{F9EB6D03-B711-43C4-B33E-FB477CA6CCFB}" type="sibTrans" cxnId="{078D2418-FA41-4FF0-80E6-EF7705F6E4FD}">
      <dgm:prSet/>
      <dgm:spPr/>
      <dgm:t>
        <a:bodyPr/>
        <a:lstStyle/>
        <a:p>
          <a:endParaRPr lang="pt-PT"/>
        </a:p>
      </dgm:t>
    </dgm:pt>
    <dgm:pt modelId="{973C02C8-C75D-410E-9620-F2423D5F29D4}">
      <dgm:prSet custT="1"/>
      <dgm:spPr/>
      <dgm:t>
        <a:bodyPr/>
        <a:lstStyle/>
        <a:p>
          <a:r>
            <a:rPr lang="pt-PT" sz="1600" dirty="0" err="1"/>
            <a:t>Resale</a:t>
          </a:r>
          <a:r>
            <a:rPr lang="pt-PT" sz="1600" dirty="0"/>
            <a:t> Price </a:t>
          </a:r>
          <a:r>
            <a:rPr lang="pt-PT" sz="1600" dirty="0" err="1"/>
            <a:t>Method</a:t>
          </a:r>
          <a:r>
            <a:rPr lang="pt-PT" sz="1600" dirty="0"/>
            <a:t> - </a:t>
          </a:r>
        </a:p>
      </dgm:t>
    </dgm:pt>
    <dgm:pt modelId="{4A1BD69C-9894-47A7-B070-3D7C90A2BFF5}" type="parTrans" cxnId="{0FC21A1E-3687-4253-B2AD-AA2085283C9D}">
      <dgm:prSet/>
      <dgm:spPr/>
      <dgm:t>
        <a:bodyPr/>
        <a:lstStyle/>
        <a:p>
          <a:endParaRPr lang="pt-PT"/>
        </a:p>
      </dgm:t>
    </dgm:pt>
    <dgm:pt modelId="{4E967FA2-147B-47EF-950F-0A9E52C01A08}" type="sibTrans" cxnId="{0FC21A1E-3687-4253-B2AD-AA2085283C9D}">
      <dgm:prSet/>
      <dgm:spPr/>
      <dgm:t>
        <a:bodyPr/>
        <a:lstStyle/>
        <a:p>
          <a:endParaRPr lang="pt-PT"/>
        </a:p>
      </dgm:t>
    </dgm:pt>
    <dgm:pt modelId="{570D2D15-4F55-46F5-97B3-CA3CE6B0758D}">
      <dgm:prSet custT="1"/>
      <dgm:spPr/>
      <dgm:t>
        <a:bodyPr/>
        <a:lstStyle/>
        <a:p>
          <a:r>
            <a:rPr lang="en-US" sz="1200" dirty="0"/>
            <a:t>Compares the price charged in a controlled transaction to the price charged in a comparable uncontrolled transaction in comparable circumstances </a:t>
          </a:r>
          <a:endParaRPr lang="pt-PT" sz="1200" dirty="0"/>
        </a:p>
      </dgm:t>
    </dgm:pt>
    <dgm:pt modelId="{20E96667-4A82-4F43-A4DD-3AD20D9BEC61}" type="parTrans" cxnId="{A48D22B6-0F4D-48B3-AF4C-AF11E1A58D99}">
      <dgm:prSet/>
      <dgm:spPr/>
      <dgm:t>
        <a:bodyPr/>
        <a:lstStyle/>
        <a:p>
          <a:endParaRPr lang="pt-PT"/>
        </a:p>
      </dgm:t>
    </dgm:pt>
    <dgm:pt modelId="{AABBD422-216F-4677-B181-4A238DBD1A7A}" type="sibTrans" cxnId="{A48D22B6-0F4D-48B3-AF4C-AF11E1A58D99}">
      <dgm:prSet/>
      <dgm:spPr/>
      <dgm:t>
        <a:bodyPr/>
        <a:lstStyle/>
        <a:p>
          <a:endParaRPr lang="pt-PT"/>
        </a:p>
      </dgm:t>
    </dgm:pt>
    <dgm:pt modelId="{7F85ECDD-86E2-4B63-A725-CF7CD23E3498}">
      <dgm:prSet/>
      <dgm:spPr/>
      <dgm:t>
        <a:bodyPr/>
        <a:lstStyle/>
        <a:p>
          <a:endParaRPr lang="pt-PT" sz="800" dirty="0"/>
        </a:p>
      </dgm:t>
    </dgm:pt>
    <dgm:pt modelId="{606A3FFF-FC87-4579-AAE0-7F05BA517D9C}" type="parTrans" cxnId="{6DF79236-3DC5-4432-AA62-97E769216FC7}">
      <dgm:prSet/>
      <dgm:spPr/>
      <dgm:t>
        <a:bodyPr/>
        <a:lstStyle/>
        <a:p>
          <a:endParaRPr lang="pt-PT"/>
        </a:p>
      </dgm:t>
    </dgm:pt>
    <dgm:pt modelId="{5DFAEA4A-936F-4D81-91AB-5E3198ADB375}" type="sibTrans" cxnId="{6DF79236-3DC5-4432-AA62-97E769216FC7}">
      <dgm:prSet/>
      <dgm:spPr/>
      <dgm:t>
        <a:bodyPr/>
        <a:lstStyle/>
        <a:p>
          <a:endParaRPr lang="pt-PT"/>
        </a:p>
      </dgm:t>
    </dgm:pt>
    <dgm:pt modelId="{A8A998FA-3BF1-47C8-AA12-3407DF4308FB}">
      <dgm:prSet custT="1"/>
      <dgm:spPr/>
      <dgm:t>
        <a:bodyPr/>
        <a:lstStyle/>
        <a:p>
          <a:r>
            <a:rPr lang="en-US" sz="1200" dirty="0"/>
            <a:t>The resale price charged to an independent enterprise less the purchase price payed to an associated enterprise is equal to the profit margin obtained in the open market</a:t>
          </a:r>
          <a:endParaRPr lang="pt-PT" sz="1200" dirty="0"/>
        </a:p>
      </dgm:t>
    </dgm:pt>
    <dgm:pt modelId="{7C3FB227-4AB6-443E-97D5-D30EC7F64CE5}" type="parTrans" cxnId="{BBCB9BD1-0F65-42D2-8D9A-52234AA2B23F}">
      <dgm:prSet/>
      <dgm:spPr/>
      <dgm:t>
        <a:bodyPr/>
        <a:lstStyle/>
        <a:p>
          <a:endParaRPr lang="pt-PT"/>
        </a:p>
      </dgm:t>
    </dgm:pt>
    <dgm:pt modelId="{69922A98-BECF-4574-B98C-3FC170F83C9E}" type="sibTrans" cxnId="{BBCB9BD1-0F65-42D2-8D9A-52234AA2B23F}">
      <dgm:prSet/>
      <dgm:spPr/>
      <dgm:t>
        <a:bodyPr/>
        <a:lstStyle/>
        <a:p>
          <a:endParaRPr lang="pt-PT"/>
        </a:p>
      </dgm:t>
    </dgm:pt>
    <dgm:pt modelId="{712F246C-0F32-4489-9032-D254444C02A4}">
      <dgm:prSet/>
      <dgm:spPr/>
      <dgm:t>
        <a:bodyPr/>
        <a:lstStyle/>
        <a:p>
          <a:endParaRPr lang="pt-PT" sz="1300"/>
        </a:p>
      </dgm:t>
    </dgm:pt>
    <dgm:pt modelId="{AD4D2279-B8E8-4584-BCC5-3B816451215A}" type="parTrans" cxnId="{83163A07-3B18-4946-896F-9C0023F12DC0}">
      <dgm:prSet/>
      <dgm:spPr/>
      <dgm:t>
        <a:bodyPr/>
        <a:lstStyle/>
        <a:p>
          <a:endParaRPr lang="pt-PT"/>
        </a:p>
      </dgm:t>
    </dgm:pt>
    <dgm:pt modelId="{8DB65881-E2F6-4CCB-B5AA-02A423DE4897}" type="sibTrans" cxnId="{83163A07-3B18-4946-896F-9C0023F12DC0}">
      <dgm:prSet/>
      <dgm:spPr/>
      <dgm:t>
        <a:bodyPr/>
        <a:lstStyle/>
        <a:p>
          <a:endParaRPr lang="pt-PT"/>
        </a:p>
      </dgm:t>
    </dgm:pt>
    <dgm:pt modelId="{DB951F4F-14E4-4A94-857D-3731884334A0}">
      <dgm:prSet custT="1"/>
      <dgm:spPr/>
      <dgm:t>
        <a:bodyPr/>
        <a:lstStyle/>
        <a:p>
          <a:r>
            <a:rPr lang="pt-PT" sz="1600" dirty="0" err="1"/>
            <a:t>Cost</a:t>
          </a:r>
          <a:r>
            <a:rPr lang="pt-PT" sz="1600" dirty="0"/>
            <a:t> </a:t>
          </a:r>
          <a:r>
            <a:rPr lang="pt-PT" sz="1600" dirty="0" err="1"/>
            <a:t>Plus</a:t>
          </a:r>
          <a:r>
            <a:rPr lang="pt-PT" sz="1600" dirty="0"/>
            <a:t> </a:t>
          </a:r>
          <a:r>
            <a:rPr lang="pt-PT" sz="1600" dirty="0" err="1"/>
            <a:t>Method</a:t>
          </a:r>
          <a:endParaRPr lang="pt-PT" sz="1600" dirty="0"/>
        </a:p>
      </dgm:t>
    </dgm:pt>
    <dgm:pt modelId="{35E6099A-B40E-499F-9C26-AF9D1C5E1FFB}" type="parTrans" cxnId="{22F03E86-6EFA-46DB-A327-614741D0CFEB}">
      <dgm:prSet/>
      <dgm:spPr/>
      <dgm:t>
        <a:bodyPr/>
        <a:lstStyle/>
        <a:p>
          <a:endParaRPr lang="pt-PT"/>
        </a:p>
      </dgm:t>
    </dgm:pt>
    <dgm:pt modelId="{212DE654-6A01-4E6B-89B5-4BFF6D95F846}" type="sibTrans" cxnId="{22F03E86-6EFA-46DB-A327-614741D0CFEB}">
      <dgm:prSet/>
      <dgm:spPr/>
      <dgm:t>
        <a:bodyPr/>
        <a:lstStyle/>
        <a:p>
          <a:endParaRPr lang="pt-PT"/>
        </a:p>
      </dgm:t>
    </dgm:pt>
    <dgm:pt modelId="{DB3C27B6-BBD0-4658-BD28-79B60F32D347}">
      <dgm:prSet custT="1"/>
      <dgm:spPr/>
      <dgm:t>
        <a:bodyPr/>
        <a:lstStyle/>
        <a:p>
          <a:r>
            <a:rPr lang="en-US" sz="1200" dirty="0"/>
            <a:t>The costs incurred in a controlled transaction added with a cost plus mark up used in a uncontrolled transaction</a:t>
          </a:r>
          <a:endParaRPr lang="pt-PT" sz="1200" dirty="0"/>
        </a:p>
      </dgm:t>
    </dgm:pt>
    <dgm:pt modelId="{B07955C0-FACD-4E7E-90F5-223620F6EB29}" type="parTrans" cxnId="{C0990581-F017-46DF-BD55-3EB1BDC61882}">
      <dgm:prSet/>
      <dgm:spPr/>
      <dgm:t>
        <a:bodyPr/>
        <a:lstStyle/>
        <a:p>
          <a:endParaRPr lang="pt-PT"/>
        </a:p>
      </dgm:t>
    </dgm:pt>
    <dgm:pt modelId="{BC138960-FDD2-4DB6-801F-7634B0D3C182}" type="sibTrans" cxnId="{C0990581-F017-46DF-BD55-3EB1BDC61882}">
      <dgm:prSet/>
      <dgm:spPr/>
      <dgm:t>
        <a:bodyPr/>
        <a:lstStyle/>
        <a:p>
          <a:endParaRPr lang="pt-PT"/>
        </a:p>
      </dgm:t>
    </dgm:pt>
    <dgm:pt modelId="{E260282A-5D37-45FB-9761-20687E958645}">
      <dgm:prSet/>
      <dgm:spPr/>
      <dgm:t>
        <a:bodyPr/>
        <a:lstStyle/>
        <a:p>
          <a:endParaRPr lang="pt-PT" sz="1500"/>
        </a:p>
      </dgm:t>
    </dgm:pt>
    <dgm:pt modelId="{9FDCCA1E-27BA-4980-BC12-A6AE705B0877}" type="parTrans" cxnId="{9E1DB79C-54B8-4E79-8CA5-7C321234E325}">
      <dgm:prSet/>
      <dgm:spPr/>
      <dgm:t>
        <a:bodyPr/>
        <a:lstStyle/>
        <a:p>
          <a:endParaRPr lang="pt-PT"/>
        </a:p>
      </dgm:t>
    </dgm:pt>
    <dgm:pt modelId="{92919DB8-9B84-41E9-B767-32A4FDFE2D74}" type="sibTrans" cxnId="{9E1DB79C-54B8-4E79-8CA5-7C321234E325}">
      <dgm:prSet/>
      <dgm:spPr/>
      <dgm:t>
        <a:bodyPr/>
        <a:lstStyle/>
        <a:p>
          <a:endParaRPr lang="pt-PT"/>
        </a:p>
      </dgm:t>
    </dgm:pt>
    <dgm:pt modelId="{FF3D09D0-944F-49A3-9C6C-AF6A8D7797E1}">
      <dgm:prSet custT="1"/>
      <dgm:spPr/>
      <dgm:t>
        <a:bodyPr/>
        <a:lstStyle/>
        <a:p>
          <a:r>
            <a:rPr lang="pt-PT" sz="1600" dirty="0" err="1"/>
            <a:t>Transactional</a:t>
          </a:r>
          <a:r>
            <a:rPr lang="pt-PT" sz="1600" dirty="0"/>
            <a:t> </a:t>
          </a:r>
          <a:r>
            <a:rPr lang="pt-PT" sz="1600" dirty="0" err="1"/>
            <a:t>Profit</a:t>
          </a:r>
          <a:r>
            <a:rPr lang="pt-PT" sz="1600" dirty="0"/>
            <a:t> Split </a:t>
          </a:r>
          <a:r>
            <a:rPr lang="pt-PT" sz="1600" dirty="0" err="1"/>
            <a:t>Method</a:t>
          </a:r>
          <a:r>
            <a:rPr lang="pt-PT" sz="1600" dirty="0"/>
            <a:t> </a:t>
          </a:r>
        </a:p>
      </dgm:t>
    </dgm:pt>
    <dgm:pt modelId="{CC1B2692-B02F-4367-89DC-598BEB65160C}" type="parTrans" cxnId="{56687D8D-5BED-4B5D-B461-1D1FDCAEDFB6}">
      <dgm:prSet/>
      <dgm:spPr/>
      <dgm:t>
        <a:bodyPr/>
        <a:lstStyle/>
        <a:p>
          <a:endParaRPr lang="pt-PT"/>
        </a:p>
      </dgm:t>
    </dgm:pt>
    <dgm:pt modelId="{DA60680A-C0AE-4258-AA9F-AE5AC1F6804E}" type="sibTrans" cxnId="{56687D8D-5BED-4B5D-B461-1D1FDCAEDFB6}">
      <dgm:prSet/>
      <dgm:spPr/>
      <dgm:t>
        <a:bodyPr/>
        <a:lstStyle/>
        <a:p>
          <a:endParaRPr lang="pt-PT"/>
        </a:p>
      </dgm:t>
    </dgm:pt>
    <dgm:pt modelId="{7A7FB4C6-B139-40AC-A9F3-F0FF1E6774DE}">
      <dgm:prSet custT="1"/>
      <dgm:spPr/>
      <dgm:t>
        <a:bodyPr/>
        <a:lstStyle/>
        <a:p>
          <a:endParaRPr lang="pt-PT" sz="1200" dirty="0"/>
        </a:p>
      </dgm:t>
    </dgm:pt>
    <dgm:pt modelId="{B539E7B5-AC2A-4B5F-B5B4-74D08A36AA46}" type="parTrans" cxnId="{73BCD92D-9469-4CB0-8C43-315F8469B346}">
      <dgm:prSet/>
      <dgm:spPr/>
      <dgm:t>
        <a:bodyPr/>
        <a:lstStyle/>
        <a:p>
          <a:endParaRPr lang="pt-PT"/>
        </a:p>
      </dgm:t>
    </dgm:pt>
    <dgm:pt modelId="{510A5D21-C188-4162-9F6B-FEF413405148}" type="sibTrans" cxnId="{73BCD92D-9469-4CB0-8C43-315F8469B346}">
      <dgm:prSet/>
      <dgm:spPr/>
      <dgm:t>
        <a:bodyPr/>
        <a:lstStyle/>
        <a:p>
          <a:endParaRPr lang="pt-PT"/>
        </a:p>
      </dgm:t>
    </dgm:pt>
    <dgm:pt modelId="{2F090132-3B98-4567-B6FB-D2534B852821}">
      <dgm:prSet/>
      <dgm:spPr/>
      <dgm:t>
        <a:bodyPr/>
        <a:lstStyle/>
        <a:p>
          <a:endParaRPr lang="pt-PT" sz="800"/>
        </a:p>
      </dgm:t>
    </dgm:pt>
    <dgm:pt modelId="{D24EADC5-F818-4A50-A6BC-63B9D589FA28}" type="parTrans" cxnId="{A07C7260-4EED-4060-B672-90B9B5D46703}">
      <dgm:prSet/>
      <dgm:spPr/>
      <dgm:t>
        <a:bodyPr/>
        <a:lstStyle/>
        <a:p>
          <a:endParaRPr lang="pt-PT"/>
        </a:p>
      </dgm:t>
    </dgm:pt>
    <dgm:pt modelId="{A152650D-538E-40C9-BBEB-C66AB33797FD}" type="sibTrans" cxnId="{A07C7260-4EED-4060-B672-90B9B5D46703}">
      <dgm:prSet/>
      <dgm:spPr/>
      <dgm:t>
        <a:bodyPr/>
        <a:lstStyle/>
        <a:p>
          <a:endParaRPr lang="pt-PT"/>
        </a:p>
      </dgm:t>
    </dgm:pt>
    <dgm:pt modelId="{3C8A71BC-48D2-4BD3-9691-E847763D46B5}">
      <dgm:prSet custT="1"/>
      <dgm:spPr/>
      <dgm:t>
        <a:bodyPr/>
        <a:lstStyle/>
        <a:p>
          <a:r>
            <a:rPr lang="pt-PT" sz="1600" dirty="0" err="1"/>
            <a:t>Transactional</a:t>
          </a:r>
          <a:r>
            <a:rPr lang="pt-PT" sz="1600" dirty="0"/>
            <a:t> Net </a:t>
          </a:r>
          <a:r>
            <a:rPr lang="pt-PT" sz="1600" dirty="0" err="1"/>
            <a:t>Margin</a:t>
          </a:r>
          <a:r>
            <a:rPr lang="pt-PT" sz="1600" dirty="0"/>
            <a:t> </a:t>
          </a:r>
          <a:r>
            <a:rPr lang="pt-PT" sz="1600" dirty="0" err="1"/>
            <a:t>Method</a:t>
          </a:r>
          <a:r>
            <a:rPr lang="pt-PT" sz="1600" dirty="0"/>
            <a:t> </a:t>
          </a:r>
        </a:p>
      </dgm:t>
    </dgm:pt>
    <dgm:pt modelId="{96DE4B99-3968-45D3-9963-E30E645D9623}" type="parTrans" cxnId="{D8AB944B-F8E0-492F-A6EA-1D9AB4443537}">
      <dgm:prSet/>
      <dgm:spPr/>
      <dgm:t>
        <a:bodyPr/>
        <a:lstStyle/>
        <a:p>
          <a:endParaRPr lang="pt-PT"/>
        </a:p>
      </dgm:t>
    </dgm:pt>
    <dgm:pt modelId="{FBEAD141-8C99-4968-886F-1DB0FBB349ED}" type="sibTrans" cxnId="{D8AB944B-F8E0-492F-A6EA-1D9AB4443537}">
      <dgm:prSet/>
      <dgm:spPr/>
      <dgm:t>
        <a:bodyPr/>
        <a:lstStyle/>
        <a:p>
          <a:endParaRPr lang="pt-PT"/>
        </a:p>
      </dgm:t>
    </dgm:pt>
    <dgm:pt modelId="{849BC3EF-FC77-41F2-9BE2-463308850BF8}">
      <dgm:prSet custT="1"/>
      <dgm:spPr/>
      <dgm:t>
        <a:bodyPr/>
        <a:lstStyle/>
        <a:p>
          <a:r>
            <a:rPr lang="en-US" sz="1200" dirty="0"/>
            <a:t>Compares the net margin realized from a controlled transaction with the net margin that is earned in a uncontrolled transaction</a:t>
          </a:r>
          <a:endParaRPr lang="pt-PT" sz="1200" dirty="0"/>
        </a:p>
      </dgm:t>
    </dgm:pt>
    <dgm:pt modelId="{5C938B98-4DFC-4068-94C9-2933B57C625D}" type="parTrans" cxnId="{2DB02980-B595-4AF6-AC3B-F0D155553498}">
      <dgm:prSet/>
      <dgm:spPr/>
      <dgm:t>
        <a:bodyPr/>
        <a:lstStyle/>
        <a:p>
          <a:endParaRPr lang="pt-PT"/>
        </a:p>
      </dgm:t>
    </dgm:pt>
    <dgm:pt modelId="{164F411B-1C2A-4119-81CC-E866420AD727}" type="sibTrans" cxnId="{2DB02980-B595-4AF6-AC3B-F0D155553498}">
      <dgm:prSet/>
      <dgm:spPr/>
      <dgm:t>
        <a:bodyPr/>
        <a:lstStyle/>
        <a:p>
          <a:endParaRPr lang="pt-PT"/>
        </a:p>
      </dgm:t>
    </dgm:pt>
    <dgm:pt modelId="{AF0E676D-1EC9-4F28-A7DC-DAB972C713AA}">
      <dgm:prSet/>
      <dgm:spPr/>
      <dgm:t>
        <a:bodyPr/>
        <a:lstStyle/>
        <a:p>
          <a:endParaRPr lang="pt-PT" sz="1500" dirty="0"/>
        </a:p>
      </dgm:t>
    </dgm:pt>
    <dgm:pt modelId="{341CCC0E-EA94-4F90-B69B-95C7D4BC585C}" type="parTrans" cxnId="{9AD0907E-E702-46E1-973F-AD69FC850D69}">
      <dgm:prSet/>
      <dgm:spPr/>
      <dgm:t>
        <a:bodyPr/>
        <a:lstStyle/>
        <a:p>
          <a:endParaRPr lang="pt-PT"/>
        </a:p>
      </dgm:t>
    </dgm:pt>
    <dgm:pt modelId="{ABA543AA-EAEA-48B1-9C4B-B4EFEBE246BA}" type="sibTrans" cxnId="{9AD0907E-E702-46E1-973F-AD69FC850D69}">
      <dgm:prSet/>
      <dgm:spPr/>
      <dgm:t>
        <a:bodyPr/>
        <a:lstStyle/>
        <a:p>
          <a:endParaRPr lang="pt-PT"/>
        </a:p>
      </dgm:t>
    </dgm:pt>
    <dgm:pt modelId="{AAAAAF5E-46B8-4CFC-9443-5CAD98D1852A}">
      <dgm:prSet custT="1"/>
      <dgm:spPr/>
      <dgm:t>
        <a:bodyPr/>
        <a:lstStyle/>
        <a:p>
          <a:r>
            <a:rPr lang="en-US" sz="1200" dirty="0"/>
            <a:t>Determine the division of profits based on the value of the contribution of each of the intervening entities and distribute the profits according to that contribution</a:t>
          </a:r>
          <a:endParaRPr lang="pt-PT" sz="1200" dirty="0"/>
        </a:p>
      </dgm:t>
    </dgm:pt>
    <dgm:pt modelId="{B5087859-D211-4862-9903-1D84587D8290}" type="parTrans" cxnId="{3D69D885-2CE4-4608-BA39-50B5DAA4F692}">
      <dgm:prSet/>
      <dgm:spPr/>
      <dgm:t>
        <a:bodyPr/>
        <a:lstStyle/>
        <a:p>
          <a:endParaRPr lang="pt-PT"/>
        </a:p>
      </dgm:t>
    </dgm:pt>
    <dgm:pt modelId="{4058CDA5-3437-411A-B354-E72D1AD6E2F1}" type="sibTrans" cxnId="{3D69D885-2CE4-4608-BA39-50B5DAA4F692}">
      <dgm:prSet/>
      <dgm:spPr/>
      <dgm:t>
        <a:bodyPr/>
        <a:lstStyle/>
        <a:p>
          <a:endParaRPr lang="pt-PT"/>
        </a:p>
      </dgm:t>
    </dgm:pt>
    <dgm:pt modelId="{3002192B-06F7-4F62-BBB8-6303797B1279}">
      <dgm:prSet/>
      <dgm:spPr/>
      <dgm:t>
        <a:bodyPr/>
        <a:lstStyle/>
        <a:p>
          <a:endParaRPr lang="pt-PT" sz="800" dirty="0"/>
        </a:p>
      </dgm:t>
    </dgm:pt>
    <dgm:pt modelId="{48A41FB4-C9BD-45AF-8300-7A60E1B5EAB4}" type="parTrans" cxnId="{A8224FE7-52C5-48E6-9ED1-891AC535BFCB}">
      <dgm:prSet/>
      <dgm:spPr/>
      <dgm:t>
        <a:bodyPr/>
        <a:lstStyle/>
        <a:p>
          <a:endParaRPr lang="pt-PT"/>
        </a:p>
      </dgm:t>
    </dgm:pt>
    <dgm:pt modelId="{2680F202-DFE4-4A30-BB0A-9C3F64A305A9}" type="sibTrans" cxnId="{A8224FE7-52C5-48E6-9ED1-891AC535BFCB}">
      <dgm:prSet/>
      <dgm:spPr/>
      <dgm:t>
        <a:bodyPr/>
        <a:lstStyle/>
        <a:p>
          <a:endParaRPr lang="pt-PT"/>
        </a:p>
      </dgm:t>
    </dgm:pt>
    <dgm:pt modelId="{DC0ED185-4556-41E6-A9DA-6ED830CC72AD}" type="pres">
      <dgm:prSet presAssocID="{6CA4B9D4-1855-4541-B95E-EE204CB2C30E}" presName="Name0" presStyleCnt="0">
        <dgm:presLayoutVars>
          <dgm:dir/>
          <dgm:animLvl val="lvl"/>
          <dgm:resizeHandles/>
        </dgm:presLayoutVars>
      </dgm:prSet>
      <dgm:spPr/>
    </dgm:pt>
    <dgm:pt modelId="{131DDEE5-3D0F-4755-95F6-B0B7DA6FAD41}" type="pres">
      <dgm:prSet presAssocID="{CF109974-A0A6-4C1B-B063-96EFBC7E94F6}" presName="linNode" presStyleCnt="0"/>
      <dgm:spPr/>
    </dgm:pt>
    <dgm:pt modelId="{E8471C77-77F2-4390-B5A4-F5A337842BAB}" type="pres">
      <dgm:prSet presAssocID="{CF109974-A0A6-4C1B-B063-96EFBC7E94F6}" presName="parentShp" presStyleLbl="node1" presStyleIdx="0" presStyleCnt="5">
        <dgm:presLayoutVars>
          <dgm:bulletEnabled val="1"/>
        </dgm:presLayoutVars>
      </dgm:prSet>
      <dgm:spPr/>
    </dgm:pt>
    <dgm:pt modelId="{16FCC65C-40EC-4955-88E9-F23FEE9AE07E}" type="pres">
      <dgm:prSet presAssocID="{CF109974-A0A6-4C1B-B063-96EFBC7E94F6}" presName="childShp" presStyleLbl="bgAccFollowNode1" presStyleIdx="0" presStyleCnt="5">
        <dgm:presLayoutVars>
          <dgm:bulletEnabled val="1"/>
        </dgm:presLayoutVars>
      </dgm:prSet>
      <dgm:spPr/>
    </dgm:pt>
    <dgm:pt modelId="{EF83A7FF-1CC4-4D77-8522-C31BF7AD4848}" type="pres">
      <dgm:prSet presAssocID="{F9EB6D03-B711-43C4-B33E-FB477CA6CCFB}" presName="spacing" presStyleCnt="0"/>
      <dgm:spPr/>
    </dgm:pt>
    <dgm:pt modelId="{AB198CA5-DD94-4EBC-9DF5-AFB899F8B464}" type="pres">
      <dgm:prSet presAssocID="{973C02C8-C75D-410E-9620-F2423D5F29D4}" presName="linNode" presStyleCnt="0"/>
      <dgm:spPr/>
    </dgm:pt>
    <dgm:pt modelId="{A5623B0B-E03B-46E5-8754-8736FA063135}" type="pres">
      <dgm:prSet presAssocID="{973C02C8-C75D-410E-9620-F2423D5F29D4}" presName="parentShp" presStyleLbl="node1" presStyleIdx="1" presStyleCnt="5">
        <dgm:presLayoutVars>
          <dgm:bulletEnabled val="1"/>
        </dgm:presLayoutVars>
      </dgm:prSet>
      <dgm:spPr/>
    </dgm:pt>
    <dgm:pt modelId="{4A8547A2-6741-4869-96FF-A30A6B813230}" type="pres">
      <dgm:prSet presAssocID="{973C02C8-C75D-410E-9620-F2423D5F29D4}" presName="childShp" presStyleLbl="bgAccFollowNode1" presStyleIdx="1" presStyleCnt="5">
        <dgm:presLayoutVars>
          <dgm:bulletEnabled val="1"/>
        </dgm:presLayoutVars>
      </dgm:prSet>
      <dgm:spPr/>
    </dgm:pt>
    <dgm:pt modelId="{36278EFD-0CBA-4EBF-833F-8E4992A7067D}" type="pres">
      <dgm:prSet presAssocID="{4E967FA2-147B-47EF-950F-0A9E52C01A08}" presName="spacing" presStyleCnt="0"/>
      <dgm:spPr/>
    </dgm:pt>
    <dgm:pt modelId="{5E25703B-0F80-402A-B5F0-3A2A750E3E2B}" type="pres">
      <dgm:prSet presAssocID="{DB951F4F-14E4-4A94-857D-3731884334A0}" presName="linNode" presStyleCnt="0"/>
      <dgm:spPr/>
    </dgm:pt>
    <dgm:pt modelId="{D3E938F8-134A-4001-A49A-8C8FAD57F853}" type="pres">
      <dgm:prSet presAssocID="{DB951F4F-14E4-4A94-857D-3731884334A0}" presName="parentShp" presStyleLbl="node1" presStyleIdx="2" presStyleCnt="5">
        <dgm:presLayoutVars>
          <dgm:bulletEnabled val="1"/>
        </dgm:presLayoutVars>
      </dgm:prSet>
      <dgm:spPr/>
    </dgm:pt>
    <dgm:pt modelId="{BC6AE376-EE3C-402A-9651-797063A24F92}" type="pres">
      <dgm:prSet presAssocID="{DB951F4F-14E4-4A94-857D-3731884334A0}" presName="childShp" presStyleLbl="bgAccFollowNode1" presStyleIdx="2" presStyleCnt="5">
        <dgm:presLayoutVars>
          <dgm:bulletEnabled val="1"/>
        </dgm:presLayoutVars>
      </dgm:prSet>
      <dgm:spPr/>
    </dgm:pt>
    <dgm:pt modelId="{D074BF35-E511-4B6C-B3DA-BA63A57FA188}" type="pres">
      <dgm:prSet presAssocID="{212DE654-6A01-4E6B-89B5-4BFF6D95F846}" presName="spacing" presStyleCnt="0"/>
      <dgm:spPr/>
    </dgm:pt>
    <dgm:pt modelId="{7FF2FB9A-C106-483E-855B-C4FD3C44E8D4}" type="pres">
      <dgm:prSet presAssocID="{FF3D09D0-944F-49A3-9C6C-AF6A8D7797E1}" presName="linNode" presStyleCnt="0"/>
      <dgm:spPr/>
    </dgm:pt>
    <dgm:pt modelId="{93C03820-FD82-4732-900C-BE074143105D}" type="pres">
      <dgm:prSet presAssocID="{FF3D09D0-944F-49A3-9C6C-AF6A8D7797E1}" presName="parentShp" presStyleLbl="node1" presStyleIdx="3" presStyleCnt="5">
        <dgm:presLayoutVars>
          <dgm:bulletEnabled val="1"/>
        </dgm:presLayoutVars>
      </dgm:prSet>
      <dgm:spPr/>
    </dgm:pt>
    <dgm:pt modelId="{805437C8-FD46-4691-A526-998720804D74}" type="pres">
      <dgm:prSet presAssocID="{FF3D09D0-944F-49A3-9C6C-AF6A8D7797E1}" presName="childShp" presStyleLbl="bgAccFollowNode1" presStyleIdx="3" presStyleCnt="5">
        <dgm:presLayoutVars>
          <dgm:bulletEnabled val="1"/>
        </dgm:presLayoutVars>
      </dgm:prSet>
      <dgm:spPr/>
    </dgm:pt>
    <dgm:pt modelId="{955E9AC8-61CB-4E00-9C4B-09098D0EE633}" type="pres">
      <dgm:prSet presAssocID="{DA60680A-C0AE-4258-AA9F-AE5AC1F6804E}" presName="spacing" presStyleCnt="0"/>
      <dgm:spPr/>
    </dgm:pt>
    <dgm:pt modelId="{6F0C750A-4C41-4CF0-A482-AFB820A4CA20}" type="pres">
      <dgm:prSet presAssocID="{3C8A71BC-48D2-4BD3-9691-E847763D46B5}" presName="linNode" presStyleCnt="0"/>
      <dgm:spPr/>
    </dgm:pt>
    <dgm:pt modelId="{8F9FC85D-1A1B-42AD-A41D-7FBE8D7007CF}" type="pres">
      <dgm:prSet presAssocID="{3C8A71BC-48D2-4BD3-9691-E847763D46B5}" presName="parentShp" presStyleLbl="node1" presStyleIdx="4" presStyleCnt="5">
        <dgm:presLayoutVars>
          <dgm:bulletEnabled val="1"/>
        </dgm:presLayoutVars>
      </dgm:prSet>
      <dgm:spPr/>
    </dgm:pt>
    <dgm:pt modelId="{B451B678-54E5-48D6-A838-92F93F4A5CA6}" type="pres">
      <dgm:prSet presAssocID="{3C8A71BC-48D2-4BD3-9691-E847763D46B5}" presName="childShp" presStyleLbl="bgAccFollowNode1" presStyleIdx="4" presStyleCnt="5">
        <dgm:presLayoutVars>
          <dgm:bulletEnabled val="1"/>
        </dgm:presLayoutVars>
      </dgm:prSet>
      <dgm:spPr/>
    </dgm:pt>
  </dgm:ptLst>
  <dgm:cxnLst>
    <dgm:cxn modelId="{83163A07-3B18-4946-896F-9C0023F12DC0}" srcId="{973C02C8-C75D-410E-9620-F2423D5F29D4}" destId="{712F246C-0F32-4489-9032-D254444C02A4}" srcOrd="1" destOrd="0" parTransId="{AD4D2279-B8E8-4584-BCC5-3B816451215A}" sibTransId="{8DB65881-E2F6-4CCB-B5AA-02A423DE4897}"/>
    <dgm:cxn modelId="{3AF8E20B-CFA4-46EA-8C2B-A89E200C0254}" type="presOf" srcId="{3C8A71BC-48D2-4BD3-9691-E847763D46B5}" destId="{8F9FC85D-1A1B-42AD-A41D-7FBE8D7007CF}" srcOrd="0" destOrd="0" presId="urn:microsoft.com/office/officeart/2005/8/layout/vList6"/>
    <dgm:cxn modelId="{078D2418-FA41-4FF0-80E6-EF7705F6E4FD}" srcId="{6CA4B9D4-1855-4541-B95E-EE204CB2C30E}" destId="{CF109974-A0A6-4C1B-B063-96EFBC7E94F6}" srcOrd="0" destOrd="0" parTransId="{7EDBDE02-8667-4CCB-B616-4523861E538B}" sibTransId="{F9EB6D03-B711-43C4-B33E-FB477CA6CCFB}"/>
    <dgm:cxn modelId="{0FC21A1E-3687-4253-B2AD-AA2085283C9D}" srcId="{6CA4B9D4-1855-4541-B95E-EE204CB2C30E}" destId="{973C02C8-C75D-410E-9620-F2423D5F29D4}" srcOrd="1" destOrd="0" parTransId="{4A1BD69C-9894-47A7-B070-3D7C90A2BFF5}" sibTransId="{4E967FA2-147B-47EF-950F-0A9E52C01A08}"/>
    <dgm:cxn modelId="{73BCD92D-9469-4CB0-8C43-315F8469B346}" srcId="{FF3D09D0-944F-49A3-9C6C-AF6A8D7797E1}" destId="{7A7FB4C6-B139-40AC-A9F3-F0FF1E6774DE}" srcOrd="0" destOrd="0" parTransId="{B539E7B5-AC2A-4B5F-B5B4-74D08A36AA46}" sibTransId="{510A5D21-C188-4162-9F6B-FEF413405148}"/>
    <dgm:cxn modelId="{6DF79236-3DC5-4432-AA62-97E769216FC7}" srcId="{CF109974-A0A6-4C1B-B063-96EFBC7E94F6}" destId="{7F85ECDD-86E2-4B63-A725-CF7CD23E3498}" srcOrd="1" destOrd="0" parTransId="{606A3FFF-FC87-4579-AAE0-7F05BA517D9C}" sibTransId="{5DFAEA4A-936F-4D81-91AB-5E3198ADB375}"/>
    <dgm:cxn modelId="{E406D73E-C38F-4B6E-A172-2BA4AB47EAB7}" type="presOf" srcId="{DB951F4F-14E4-4A94-857D-3731884334A0}" destId="{D3E938F8-134A-4001-A49A-8C8FAD57F853}" srcOrd="0" destOrd="0" presId="urn:microsoft.com/office/officeart/2005/8/layout/vList6"/>
    <dgm:cxn modelId="{7D3EAC40-7E9D-4FCF-9EB0-B71D5C201683}" type="presOf" srcId="{973C02C8-C75D-410E-9620-F2423D5F29D4}" destId="{A5623B0B-E03B-46E5-8754-8736FA063135}" srcOrd="0" destOrd="0" presId="urn:microsoft.com/office/officeart/2005/8/layout/vList6"/>
    <dgm:cxn modelId="{9E3F635C-45C2-4955-A91C-72057DB4703D}" type="presOf" srcId="{FF3D09D0-944F-49A3-9C6C-AF6A8D7797E1}" destId="{93C03820-FD82-4732-900C-BE074143105D}" srcOrd="0" destOrd="0" presId="urn:microsoft.com/office/officeart/2005/8/layout/vList6"/>
    <dgm:cxn modelId="{A07C7260-4EED-4060-B672-90B9B5D46703}" srcId="{FF3D09D0-944F-49A3-9C6C-AF6A8D7797E1}" destId="{2F090132-3B98-4567-B6FB-D2534B852821}" srcOrd="3" destOrd="0" parTransId="{D24EADC5-F818-4A50-A6BC-63B9D589FA28}" sibTransId="{A152650D-538E-40C9-BBEB-C66AB33797FD}"/>
    <dgm:cxn modelId="{1ED98963-80EE-43C4-8F91-C1525FC3EB89}" type="presOf" srcId="{CF109974-A0A6-4C1B-B063-96EFBC7E94F6}" destId="{E8471C77-77F2-4390-B5A4-F5A337842BAB}" srcOrd="0" destOrd="0" presId="urn:microsoft.com/office/officeart/2005/8/layout/vList6"/>
    <dgm:cxn modelId="{06D9D663-8A74-48D6-98E7-26CFDAA040A4}" type="presOf" srcId="{570D2D15-4F55-46F5-97B3-CA3CE6B0758D}" destId="{16FCC65C-40EC-4955-88E9-F23FEE9AE07E}" srcOrd="0" destOrd="0" presId="urn:microsoft.com/office/officeart/2005/8/layout/vList6"/>
    <dgm:cxn modelId="{D8AB944B-F8E0-492F-A6EA-1D9AB4443537}" srcId="{6CA4B9D4-1855-4541-B95E-EE204CB2C30E}" destId="{3C8A71BC-48D2-4BD3-9691-E847763D46B5}" srcOrd="4" destOrd="0" parTransId="{96DE4B99-3968-45D3-9963-E30E645D9623}" sibTransId="{FBEAD141-8C99-4968-886F-1DB0FBB349ED}"/>
    <dgm:cxn modelId="{7E2E8654-9C6A-4F27-B4FC-8CC8CB0B7813}" type="presOf" srcId="{849BC3EF-FC77-41F2-9BE2-463308850BF8}" destId="{B451B678-54E5-48D6-A838-92F93F4A5CA6}" srcOrd="0" destOrd="0" presId="urn:microsoft.com/office/officeart/2005/8/layout/vList6"/>
    <dgm:cxn modelId="{9AD0907E-E702-46E1-973F-AD69FC850D69}" srcId="{3C8A71BC-48D2-4BD3-9691-E847763D46B5}" destId="{AF0E676D-1EC9-4F28-A7DC-DAB972C713AA}" srcOrd="1" destOrd="0" parTransId="{341CCC0E-EA94-4F90-B69B-95C7D4BC585C}" sibTransId="{ABA543AA-EAEA-48B1-9C4B-B4EFEBE246BA}"/>
    <dgm:cxn modelId="{2DB02980-B595-4AF6-AC3B-F0D155553498}" srcId="{3C8A71BC-48D2-4BD3-9691-E847763D46B5}" destId="{849BC3EF-FC77-41F2-9BE2-463308850BF8}" srcOrd="0" destOrd="0" parTransId="{5C938B98-4DFC-4068-94C9-2933B57C625D}" sibTransId="{164F411B-1C2A-4119-81CC-E866420AD727}"/>
    <dgm:cxn modelId="{C0990581-F017-46DF-BD55-3EB1BDC61882}" srcId="{DB951F4F-14E4-4A94-857D-3731884334A0}" destId="{DB3C27B6-BBD0-4658-BD28-79B60F32D347}" srcOrd="0" destOrd="0" parTransId="{B07955C0-FACD-4E7E-90F5-223620F6EB29}" sibTransId="{BC138960-FDD2-4DB6-801F-7634B0D3C182}"/>
    <dgm:cxn modelId="{3CD05184-C3A8-4F25-878A-19E2FE5ED2EB}" type="presOf" srcId="{712F246C-0F32-4489-9032-D254444C02A4}" destId="{4A8547A2-6741-4869-96FF-A30A6B813230}" srcOrd="0" destOrd="1" presId="urn:microsoft.com/office/officeart/2005/8/layout/vList6"/>
    <dgm:cxn modelId="{3D69D885-2CE4-4608-BA39-50B5DAA4F692}" srcId="{FF3D09D0-944F-49A3-9C6C-AF6A8D7797E1}" destId="{AAAAAF5E-46B8-4CFC-9443-5CAD98D1852A}" srcOrd="1" destOrd="0" parTransId="{B5087859-D211-4862-9903-1D84587D8290}" sibTransId="{4058CDA5-3437-411A-B354-E72D1AD6E2F1}"/>
    <dgm:cxn modelId="{22F03E86-6EFA-46DB-A327-614741D0CFEB}" srcId="{6CA4B9D4-1855-4541-B95E-EE204CB2C30E}" destId="{DB951F4F-14E4-4A94-857D-3731884334A0}" srcOrd="2" destOrd="0" parTransId="{35E6099A-B40E-499F-9C26-AF9D1C5E1FFB}" sibTransId="{212DE654-6A01-4E6B-89B5-4BFF6D95F846}"/>
    <dgm:cxn modelId="{56687D8D-5BED-4B5D-B461-1D1FDCAEDFB6}" srcId="{6CA4B9D4-1855-4541-B95E-EE204CB2C30E}" destId="{FF3D09D0-944F-49A3-9C6C-AF6A8D7797E1}" srcOrd="3" destOrd="0" parTransId="{CC1B2692-B02F-4367-89DC-598BEB65160C}" sibTransId="{DA60680A-C0AE-4258-AA9F-AE5AC1F6804E}"/>
    <dgm:cxn modelId="{889E838D-7E19-4C63-B9A4-853CEAF22B1D}" type="presOf" srcId="{E260282A-5D37-45FB-9761-20687E958645}" destId="{BC6AE376-EE3C-402A-9651-797063A24F92}" srcOrd="0" destOrd="1" presId="urn:microsoft.com/office/officeart/2005/8/layout/vList6"/>
    <dgm:cxn modelId="{A9866C95-84DC-4E50-924B-3850D3EEDBA8}" type="presOf" srcId="{AAAAAF5E-46B8-4CFC-9443-5CAD98D1852A}" destId="{805437C8-FD46-4691-A526-998720804D74}" srcOrd="0" destOrd="1" presId="urn:microsoft.com/office/officeart/2005/8/layout/vList6"/>
    <dgm:cxn modelId="{DD444E9B-8F47-4A82-8E3A-84E35E37ED6D}" type="presOf" srcId="{6CA4B9D4-1855-4541-B95E-EE204CB2C30E}" destId="{DC0ED185-4556-41E6-A9DA-6ED830CC72AD}" srcOrd="0" destOrd="0" presId="urn:microsoft.com/office/officeart/2005/8/layout/vList6"/>
    <dgm:cxn modelId="{9E1DB79C-54B8-4E79-8CA5-7C321234E325}" srcId="{DB951F4F-14E4-4A94-857D-3731884334A0}" destId="{E260282A-5D37-45FB-9761-20687E958645}" srcOrd="1" destOrd="0" parTransId="{9FDCCA1E-27BA-4980-BC12-A6AE705B0877}" sibTransId="{92919DB8-9B84-41E9-B767-32A4FDFE2D74}"/>
    <dgm:cxn modelId="{3C06419F-BDC3-4C34-A203-7A7F98BF65D5}" type="presOf" srcId="{7A7FB4C6-B139-40AC-A9F3-F0FF1E6774DE}" destId="{805437C8-FD46-4691-A526-998720804D74}" srcOrd="0" destOrd="0" presId="urn:microsoft.com/office/officeart/2005/8/layout/vList6"/>
    <dgm:cxn modelId="{C8CE2DB2-AFC3-4716-ABD9-46AA5B5F808E}" type="presOf" srcId="{DB3C27B6-BBD0-4658-BD28-79B60F32D347}" destId="{BC6AE376-EE3C-402A-9651-797063A24F92}" srcOrd="0" destOrd="0" presId="urn:microsoft.com/office/officeart/2005/8/layout/vList6"/>
    <dgm:cxn modelId="{A48D22B6-0F4D-48B3-AF4C-AF11E1A58D99}" srcId="{CF109974-A0A6-4C1B-B063-96EFBC7E94F6}" destId="{570D2D15-4F55-46F5-97B3-CA3CE6B0758D}" srcOrd="0" destOrd="0" parTransId="{20E96667-4A82-4F43-A4DD-3AD20D9BEC61}" sibTransId="{AABBD422-216F-4677-B181-4A238DBD1A7A}"/>
    <dgm:cxn modelId="{A7F890C6-1E43-445D-A9FD-EB8C9EE8241A}" type="presOf" srcId="{3002192B-06F7-4F62-BBB8-6303797B1279}" destId="{805437C8-FD46-4691-A526-998720804D74}" srcOrd="0" destOrd="2" presId="urn:microsoft.com/office/officeart/2005/8/layout/vList6"/>
    <dgm:cxn modelId="{A11EC9C8-BBDB-4957-8C8F-5DD3E7A64E77}" type="presOf" srcId="{2F090132-3B98-4567-B6FB-D2534B852821}" destId="{805437C8-FD46-4691-A526-998720804D74}" srcOrd="0" destOrd="3" presId="urn:microsoft.com/office/officeart/2005/8/layout/vList6"/>
    <dgm:cxn modelId="{610ED0C8-A0F2-4F8E-A5E6-51D17D015133}" type="presOf" srcId="{A8A998FA-3BF1-47C8-AA12-3407DF4308FB}" destId="{4A8547A2-6741-4869-96FF-A30A6B813230}" srcOrd="0" destOrd="0" presId="urn:microsoft.com/office/officeart/2005/8/layout/vList6"/>
    <dgm:cxn modelId="{BBCB9BD1-0F65-42D2-8D9A-52234AA2B23F}" srcId="{973C02C8-C75D-410E-9620-F2423D5F29D4}" destId="{A8A998FA-3BF1-47C8-AA12-3407DF4308FB}" srcOrd="0" destOrd="0" parTransId="{7C3FB227-4AB6-443E-97D5-D30EC7F64CE5}" sibTransId="{69922A98-BECF-4574-B98C-3FC170F83C9E}"/>
    <dgm:cxn modelId="{4A4067DF-1CBD-47B1-8D07-2E91DCC6370A}" type="presOf" srcId="{AF0E676D-1EC9-4F28-A7DC-DAB972C713AA}" destId="{B451B678-54E5-48D6-A838-92F93F4A5CA6}" srcOrd="0" destOrd="1" presId="urn:microsoft.com/office/officeart/2005/8/layout/vList6"/>
    <dgm:cxn modelId="{FBEA53E6-918D-45E8-A2CF-81F86D404EDF}" type="presOf" srcId="{7F85ECDD-86E2-4B63-A725-CF7CD23E3498}" destId="{16FCC65C-40EC-4955-88E9-F23FEE9AE07E}" srcOrd="0" destOrd="1" presId="urn:microsoft.com/office/officeart/2005/8/layout/vList6"/>
    <dgm:cxn modelId="{A8224FE7-52C5-48E6-9ED1-891AC535BFCB}" srcId="{FF3D09D0-944F-49A3-9C6C-AF6A8D7797E1}" destId="{3002192B-06F7-4F62-BBB8-6303797B1279}" srcOrd="2" destOrd="0" parTransId="{48A41FB4-C9BD-45AF-8300-7A60E1B5EAB4}" sibTransId="{2680F202-DFE4-4A30-BB0A-9C3F64A305A9}"/>
    <dgm:cxn modelId="{77147850-B0A0-4264-9FF2-05C9E213F8DD}" type="presParOf" srcId="{DC0ED185-4556-41E6-A9DA-6ED830CC72AD}" destId="{131DDEE5-3D0F-4755-95F6-B0B7DA6FAD41}" srcOrd="0" destOrd="0" presId="urn:microsoft.com/office/officeart/2005/8/layout/vList6"/>
    <dgm:cxn modelId="{A5244D90-322A-42AA-9A89-58E444FFB778}" type="presParOf" srcId="{131DDEE5-3D0F-4755-95F6-B0B7DA6FAD41}" destId="{E8471C77-77F2-4390-B5A4-F5A337842BAB}" srcOrd="0" destOrd="0" presId="urn:microsoft.com/office/officeart/2005/8/layout/vList6"/>
    <dgm:cxn modelId="{6D2BFC5A-D6FC-4B9C-AEA7-FF6A9B8EE155}" type="presParOf" srcId="{131DDEE5-3D0F-4755-95F6-B0B7DA6FAD41}" destId="{16FCC65C-40EC-4955-88E9-F23FEE9AE07E}" srcOrd="1" destOrd="0" presId="urn:microsoft.com/office/officeart/2005/8/layout/vList6"/>
    <dgm:cxn modelId="{F367B4BA-9316-4C4C-95B2-75CBC7FFEBA6}" type="presParOf" srcId="{DC0ED185-4556-41E6-A9DA-6ED830CC72AD}" destId="{EF83A7FF-1CC4-4D77-8522-C31BF7AD4848}" srcOrd="1" destOrd="0" presId="urn:microsoft.com/office/officeart/2005/8/layout/vList6"/>
    <dgm:cxn modelId="{BA172E4B-25C8-43DC-85AC-1388E108CCB8}" type="presParOf" srcId="{DC0ED185-4556-41E6-A9DA-6ED830CC72AD}" destId="{AB198CA5-DD94-4EBC-9DF5-AFB899F8B464}" srcOrd="2" destOrd="0" presId="urn:microsoft.com/office/officeart/2005/8/layout/vList6"/>
    <dgm:cxn modelId="{6B31759B-E77C-4C23-AC2E-334EE2A4E90C}" type="presParOf" srcId="{AB198CA5-DD94-4EBC-9DF5-AFB899F8B464}" destId="{A5623B0B-E03B-46E5-8754-8736FA063135}" srcOrd="0" destOrd="0" presId="urn:microsoft.com/office/officeart/2005/8/layout/vList6"/>
    <dgm:cxn modelId="{7D434E0B-523C-44D8-96E5-B4A7DFA57109}" type="presParOf" srcId="{AB198CA5-DD94-4EBC-9DF5-AFB899F8B464}" destId="{4A8547A2-6741-4869-96FF-A30A6B813230}" srcOrd="1" destOrd="0" presId="urn:microsoft.com/office/officeart/2005/8/layout/vList6"/>
    <dgm:cxn modelId="{12134FE5-ED20-49E2-BDD7-06817C0A5604}" type="presParOf" srcId="{DC0ED185-4556-41E6-A9DA-6ED830CC72AD}" destId="{36278EFD-0CBA-4EBF-833F-8E4992A7067D}" srcOrd="3" destOrd="0" presId="urn:microsoft.com/office/officeart/2005/8/layout/vList6"/>
    <dgm:cxn modelId="{54B97271-D566-47F9-AF12-E7B97F4FD354}" type="presParOf" srcId="{DC0ED185-4556-41E6-A9DA-6ED830CC72AD}" destId="{5E25703B-0F80-402A-B5F0-3A2A750E3E2B}" srcOrd="4" destOrd="0" presId="urn:microsoft.com/office/officeart/2005/8/layout/vList6"/>
    <dgm:cxn modelId="{A3A0C12C-A2C5-424D-A436-9D568D68383B}" type="presParOf" srcId="{5E25703B-0F80-402A-B5F0-3A2A750E3E2B}" destId="{D3E938F8-134A-4001-A49A-8C8FAD57F853}" srcOrd="0" destOrd="0" presId="urn:microsoft.com/office/officeart/2005/8/layout/vList6"/>
    <dgm:cxn modelId="{F485F5D4-1D8A-4EFC-9270-076E71A4D6DB}" type="presParOf" srcId="{5E25703B-0F80-402A-B5F0-3A2A750E3E2B}" destId="{BC6AE376-EE3C-402A-9651-797063A24F92}" srcOrd="1" destOrd="0" presId="urn:microsoft.com/office/officeart/2005/8/layout/vList6"/>
    <dgm:cxn modelId="{7699E301-51DE-475C-B42E-F166BB80B018}" type="presParOf" srcId="{DC0ED185-4556-41E6-A9DA-6ED830CC72AD}" destId="{D074BF35-E511-4B6C-B3DA-BA63A57FA188}" srcOrd="5" destOrd="0" presId="urn:microsoft.com/office/officeart/2005/8/layout/vList6"/>
    <dgm:cxn modelId="{93ED5B7C-5B99-4D70-A56A-7062540ECED4}" type="presParOf" srcId="{DC0ED185-4556-41E6-A9DA-6ED830CC72AD}" destId="{7FF2FB9A-C106-483E-855B-C4FD3C44E8D4}" srcOrd="6" destOrd="0" presId="urn:microsoft.com/office/officeart/2005/8/layout/vList6"/>
    <dgm:cxn modelId="{0E275434-8BF2-4C56-B523-8AA6C61FA90E}" type="presParOf" srcId="{7FF2FB9A-C106-483E-855B-C4FD3C44E8D4}" destId="{93C03820-FD82-4732-900C-BE074143105D}" srcOrd="0" destOrd="0" presId="urn:microsoft.com/office/officeart/2005/8/layout/vList6"/>
    <dgm:cxn modelId="{02E7732E-1B79-45B6-AB0E-3D28863CC413}" type="presParOf" srcId="{7FF2FB9A-C106-483E-855B-C4FD3C44E8D4}" destId="{805437C8-FD46-4691-A526-998720804D74}" srcOrd="1" destOrd="0" presId="urn:microsoft.com/office/officeart/2005/8/layout/vList6"/>
    <dgm:cxn modelId="{0717E106-741A-4F52-8736-7C6753B0ACF8}" type="presParOf" srcId="{DC0ED185-4556-41E6-A9DA-6ED830CC72AD}" destId="{955E9AC8-61CB-4E00-9C4B-09098D0EE633}" srcOrd="7" destOrd="0" presId="urn:microsoft.com/office/officeart/2005/8/layout/vList6"/>
    <dgm:cxn modelId="{8AF0276E-B3BD-47FD-B72B-6D55AB8EC42B}" type="presParOf" srcId="{DC0ED185-4556-41E6-A9DA-6ED830CC72AD}" destId="{6F0C750A-4C41-4CF0-A482-AFB820A4CA20}" srcOrd="8" destOrd="0" presId="urn:microsoft.com/office/officeart/2005/8/layout/vList6"/>
    <dgm:cxn modelId="{47DAC968-1EE4-460F-9937-95DF64A1BD13}" type="presParOf" srcId="{6F0C750A-4C41-4CF0-A482-AFB820A4CA20}" destId="{8F9FC85D-1A1B-42AD-A41D-7FBE8D7007CF}" srcOrd="0" destOrd="0" presId="urn:microsoft.com/office/officeart/2005/8/layout/vList6"/>
    <dgm:cxn modelId="{09C74121-E9AB-4943-9B7F-4184EF40DE3C}" type="presParOf" srcId="{6F0C750A-4C41-4CF0-A482-AFB820A4CA20}" destId="{B451B678-54E5-48D6-A838-92F93F4A5C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AAB24-2AF3-4914-BEE4-B5AB58853F9B}">
      <dsp:nvSpPr>
        <dsp:cNvPr id="0" name=""/>
        <dsp:cNvSpPr/>
      </dsp:nvSpPr>
      <dsp:spPr>
        <a:xfrm>
          <a:off x="992" y="1741950"/>
          <a:ext cx="1934765" cy="1934765"/>
        </a:xfrm>
        <a:prstGeom prst="ellipse">
          <a:avLst/>
        </a:prstGeom>
        <a:gradFill rotWithShape="0">
          <a:gsLst>
            <a:gs pos="0">
              <a:schemeClr val="dk2">
                <a:alpha val="50000"/>
                <a:hueOff val="0"/>
                <a:satOff val="0"/>
                <a:lumOff val="0"/>
                <a:alphaOff val="0"/>
                <a:satMod val="103000"/>
                <a:lumMod val="102000"/>
                <a:tint val="94000"/>
              </a:schemeClr>
            </a:gs>
            <a:gs pos="50000">
              <a:schemeClr val="dk2">
                <a:alpha val="50000"/>
                <a:hueOff val="0"/>
                <a:satOff val="0"/>
                <a:lumOff val="0"/>
                <a:alphaOff val="0"/>
                <a:satMod val="110000"/>
                <a:lumMod val="100000"/>
                <a:shade val="100000"/>
              </a:schemeClr>
            </a:gs>
            <a:gs pos="100000">
              <a:schemeClr val="dk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477" tIns="19050" rIns="106477"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Sale of goods</a:t>
          </a:r>
          <a:endParaRPr lang="pt-PT" sz="1500" kern="1200" dirty="0">
            <a:solidFill>
              <a:schemeClr val="bg1"/>
            </a:solidFill>
          </a:endParaRPr>
        </a:p>
      </dsp:txBody>
      <dsp:txXfrm>
        <a:off x="284332" y="2025290"/>
        <a:ext cx="1368085" cy="1368085"/>
      </dsp:txXfrm>
    </dsp:sp>
    <dsp:sp modelId="{60D8B0C2-D755-434E-A9AC-790870FF9F17}">
      <dsp:nvSpPr>
        <dsp:cNvPr id="0" name=""/>
        <dsp:cNvSpPr/>
      </dsp:nvSpPr>
      <dsp:spPr>
        <a:xfrm>
          <a:off x="1548804" y="1741950"/>
          <a:ext cx="1934765" cy="1934765"/>
        </a:xfrm>
        <a:prstGeom prst="ellipse">
          <a:avLst/>
        </a:prstGeom>
        <a:gradFill rotWithShape="0">
          <a:gsLst>
            <a:gs pos="0">
              <a:schemeClr val="dk2">
                <a:alpha val="50000"/>
                <a:hueOff val="0"/>
                <a:satOff val="0"/>
                <a:lumOff val="0"/>
                <a:alphaOff val="0"/>
                <a:satMod val="103000"/>
                <a:lumMod val="102000"/>
                <a:tint val="94000"/>
              </a:schemeClr>
            </a:gs>
            <a:gs pos="50000">
              <a:schemeClr val="dk2">
                <a:alpha val="50000"/>
                <a:hueOff val="0"/>
                <a:satOff val="0"/>
                <a:lumOff val="0"/>
                <a:alphaOff val="0"/>
                <a:satMod val="110000"/>
                <a:lumMod val="100000"/>
                <a:shade val="100000"/>
              </a:schemeClr>
            </a:gs>
            <a:gs pos="100000">
              <a:schemeClr val="dk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477" tIns="19050" rIns="106477"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Provision of services</a:t>
          </a:r>
          <a:endParaRPr lang="pt-PT" sz="1500" kern="1200" dirty="0">
            <a:solidFill>
              <a:schemeClr val="bg1"/>
            </a:solidFill>
          </a:endParaRPr>
        </a:p>
      </dsp:txBody>
      <dsp:txXfrm>
        <a:off x="1832144" y="2025290"/>
        <a:ext cx="1368085" cy="1368085"/>
      </dsp:txXfrm>
    </dsp:sp>
    <dsp:sp modelId="{4C2BCB45-8C2A-487C-AF0D-92DF93A91D7C}">
      <dsp:nvSpPr>
        <dsp:cNvPr id="0" name=""/>
        <dsp:cNvSpPr/>
      </dsp:nvSpPr>
      <dsp:spPr>
        <a:xfrm>
          <a:off x="3096617" y="1741950"/>
          <a:ext cx="1934765" cy="1934765"/>
        </a:xfrm>
        <a:prstGeom prst="ellipse">
          <a:avLst/>
        </a:prstGeom>
        <a:gradFill rotWithShape="0">
          <a:gsLst>
            <a:gs pos="0">
              <a:schemeClr val="dk2">
                <a:alpha val="50000"/>
                <a:hueOff val="0"/>
                <a:satOff val="0"/>
                <a:lumOff val="0"/>
                <a:alphaOff val="0"/>
                <a:satMod val="103000"/>
                <a:lumMod val="102000"/>
                <a:tint val="94000"/>
              </a:schemeClr>
            </a:gs>
            <a:gs pos="50000">
              <a:schemeClr val="dk2">
                <a:alpha val="50000"/>
                <a:hueOff val="0"/>
                <a:satOff val="0"/>
                <a:lumOff val="0"/>
                <a:alphaOff val="0"/>
                <a:satMod val="110000"/>
                <a:lumMod val="100000"/>
                <a:shade val="100000"/>
              </a:schemeClr>
            </a:gs>
            <a:gs pos="100000">
              <a:schemeClr val="dk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477" tIns="19050" rIns="106477"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Loans</a:t>
          </a:r>
          <a:endParaRPr lang="pt-PT" sz="1500" kern="1200" dirty="0">
            <a:solidFill>
              <a:schemeClr val="bg1"/>
            </a:solidFill>
          </a:endParaRPr>
        </a:p>
      </dsp:txBody>
      <dsp:txXfrm>
        <a:off x="3379957" y="2025290"/>
        <a:ext cx="1368085" cy="1368085"/>
      </dsp:txXfrm>
    </dsp:sp>
    <dsp:sp modelId="{377E18CD-C812-4986-A200-173B25721815}">
      <dsp:nvSpPr>
        <dsp:cNvPr id="0" name=""/>
        <dsp:cNvSpPr/>
      </dsp:nvSpPr>
      <dsp:spPr>
        <a:xfrm>
          <a:off x="4644429" y="1741950"/>
          <a:ext cx="1934765" cy="1934765"/>
        </a:xfrm>
        <a:prstGeom prst="ellipse">
          <a:avLst/>
        </a:prstGeom>
        <a:gradFill rotWithShape="0">
          <a:gsLst>
            <a:gs pos="0">
              <a:schemeClr val="dk2">
                <a:alpha val="50000"/>
                <a:hueOff val="0"/>
                <a:satOff val="0"/>
                <a:lumOff val="0"/>
                <a:alphaOff val="0"/>
                <a:satMod val="103000"/>
                <a:lumMod val="102000"/>
                <a:tint val="94000"/>
              </a:schemeClr>
            </a:gs>
            <a:gs pos="50000">
              <a:schemeClr val="dk2">
                <a:alpha val="50000"/>
                <a:hueOff val="0"/>
                <a:satOff val="0"/>
                <a:lumOff val="0"/>
                <a:alphaOff val="0"/>
                <a:satMod val="110000"/>
                <a:lumMod val="100000"/>
                <a:shade val="100000"/>
              </a:schemeClr>
            </a:gs>
            <a:gs pos="100000">
              <a:schemeClr val="dk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477" tIns="19050" rIns="106477"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Management fees</a:t>
          </a:r>
          <a:endParaRPr lang="pt-PT" sz="1500" kern="1200" dirty="0">
            <a:solidFill>
              <a:schemeClr val="bg1"/>
            </a:solidFill>
          </a:endParaRPr>
        </a:p>
      </dsp:txBody>
      <dsp:txXfrm>
        <a:off x="4927769" y="2025290"/>
        <a:ext cx="1368085" cy="1368085"/>
      </dsp:txXfrm>
    </dsp:sp>
    <dsp:sp modelId="{73FEB034-EFD7-44C3-A79C-A3A1967E9276}">
      <dsp:nvSpPr>
        <dsp:cNvPr id="0" name=""/>
        <dsp:cNvSpPr/>
      </dsp:nvSpPr>
      <dsp:spPr>
        <a:xfrm>
          <a:off x="6192242" y="1741950"/>
          <a:ext cx="1934765" cy="1934765"/>
        </a:xfrm>
        <a:prstGeom prst="ellipse">
          <a:avLst/>
        </a:prstGeom>
        <a:gradFill rotWithShape="0">
          <a:gsLst>
            <a:gs pos="0">
              <a:schemeClr val="dk2">
                <a:alpha val="50000"/>
                <a:hueOff val="0"/>
                <a:satOff val="0"/>
                <a:lumOff val="0"/>
                <a:alphaOff val="0"/>
                <a:satMod val="103000"/>
                <a:lumMod val="102000"/>
                <a:tint val="94000"/>
              </a:schemeClr>
            </a:gs>
            <a:gs pos="50000">
              <a:schemeClr val="dk2">
                <a:alpha val="50000"/>
                <a:hueOff val="0"/>
                <a:satOff val="0"/>
                <a:lumOff val="0"/>
                <a:alphaOff val="0"/>
                <a:satMod val="110000"/>
                <a:lumMod val="100000"/>
                <a:shade val="100000"/>
              </a:schemeClr>
            </a:gs>
            <a:gs pos="100000">
              <a:schemeClr val="dk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06477" tIns="19050" rIns="106477"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Royalties</a:t>
          </a:r>
          <a:endParaRPr lang="pt-PT" sz="1500" kern="1200" dirty="0">
            <a:solidFill>
              <a:schemeClr val="bg1"/>
            </a:solidFill>
          </a:endParaRPr>
        </a:p>
      </dsp:txBody>
      <dsp:txXfrm>
        <a:off x="6475582" y="2025290"/>
        <a:ext cx="1368085" cy="1368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CC65C-40EC-4955-88E9-F23FEE9AE07E}">
      <dsp:nvSpPr>
        <dsp:cNvPr id="0" name=""/>
        <dsp:cNvSpPr/>
      </dsp:nvSpPr>
      <dsp:spPr>
        <a:xfrm>
          <a:off x="4632324" y="1604"/>
          <a:ext cx="6948487" cy="86846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Compares the price charged in a controlled transaction to the price charged in a comparable uncontrolled transaction in comparable circumstances </a:t>
          </a:r>
          <a:endParaRPr lang="pt-PT" sz="1200" kern="1200" dirty="0"/>
        </a:p>
        <a:p>
          <a:pPr marL="57150" lvl="1" indent="-57150" algn="l" defTabSz="355600">
            <a:lnSpc>
              <a:spcPct val="90000"/>
            </a:lnSpc>
            <a:spcBef>
              <a:spcPct val="0"/>
            </a:spcBef>
            <a:spcAft>
              <a:spcPct val="15000"/>
            </a:spcAft>
            <a:buChar char="•"/>
          </a:pPr>
          <a:endParaRPr lang="pt-PT" sz="800" kern="1200" dirty="0"/>
        </a:p>
      </dsp:txBody>
      <dsp:txXfrm>
        <a:off x="4632324" y="110162"/>
        <a:ext cx="6622812" cy="651350"/>
      </dsp:txXfrm>
    </dsp:sp>
    <dsp:sp modelId="{E8471C77-77F2-4390-B5A4-F5A337842BAB}">
      <dsp:nvSpPr>
        <dsp:cNvPr id="0" name=""/>
        <dsp:cNvSpPr/>
      </dsp:nvSpPr>
      <dsp:spPr>
        <a:xfrm>
          <a:off x="0" y="1604"/>
          <a:ext cx="4632324" cy="868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t-PT" sz="1600" kern="1200" dirty="0" err="1"/>
            <a:t>Comparable</a:t>
          </a:r>
          <a:r>
            <a:rPr lang="pt-PT" sz="1600" kern="1200" dirty="0"/>
            <a:t> </a:t>
          </a:r>
          <a:r>
            <a:rPr lang="pt-PT" sz="1600" kern="1200" dirty="0" err="1"/>
            <a:t>Uncontrolled</a:t>
          </a:r>
          <a:r>
            <a:rPr lang="pt-PT" sz="1600" kern="1200" dirty="0"/>
            <a:t> </a:t>
          </a:r>
          <a:r>
            <a:rPr lang="pt-PT" sz="1600" kern="1200" dirty="0" err="1"/>
            <a:t>Method</a:t>
          </a:r>
          <a:r>
            <a:rPr lang="pt-PT" sz="1600" kern="1200" dirty="0"/>
            <a:t> (CUP)  </a:t>
          </a:r>
        </a:p>
        <a:p>
          <a:pPr marL="0" lvl="0" indent="0" algn="ctr" defTabSz="711200">
            <a:lnSpc>
              <a:spcPct val="90000"/>
            </a:lnSpc>
            <a:spcBef>
              <a:spcPct val="0"/>
            </a:spcBef>
            <a:spcAft>
              <a:spcPct val="35000"/>
            </a:spcAft>
            <a:buNone/>
          </a:pPr>
          <a:endParaRPr lang="pt-PT" sz="1600" kern="1200" dirty="0"/>
        </a:p>
      </dsp:txBody>
      <dsp:txXfrm>
        <a:off x="42395" y="43999"/>
        <a:ext cx="4547534" cy="783676"/>
      </dsp:txXfrm>
    </dsp:sp>
    <dsp:sp modelId="{4A8547A2-6741-4869-96FF-A30A6B813230}">
      <dsp:nvSpPr>
        <dsp:cNvPr id="0" name=""/>
        <dsp:cNvSpPr/>
      </dsp:nvSpPr>
      <dsp:spPr>
        <a:xfrm>
          <a:off x="4632324" y="956916"/>
          <a:ext cx="6948487" cy="86846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resale price charged to an independent enterprise less the purchase price payed to an associated enterprise is equal to the profit margin obtained in the open market</a:t>
          </a:r>
          <a:endParaRPr lang="pt-PT" sz="1200" kern="1200" dirty="0"/>
        </a:p>
        <a:p>
          <a:pPr marL="114300" lvl="1" indent="-114300" algn="l" defTabSz="577850">
            <a:lnSpc>
              <a:spcPct val="90000"/>
            </a:lnSpc>
            <a:spcBef>
              <a:spcPct val="0"/>
            </a:spcBef>
            <a:spcAft>
              <a:spcPct val="15000"/>
            </a:spcAft>
            <a:buChar char="•"/>
          </a:pPr>
          <a:endParaRPr lang="pt-PT" sz="1300" kern="1200"/>
        </a:p>
      </dsp:txBody>
      <dsp:txXfrm>
        <a:off x="4632324" y="1065474"/>
        <a:ext cx="6622812" cy="651350"/>
      </dsp:txXfrm>
    </dsp:sp>
    <dsp:sp modelId="{A5623B0B-E03B-46E5-8754-8736FA063135}">
      <dsp:nvSpPr>
        <dsp:cNvPr id="0" name=""/>
        <dsp:cNvSpPr/>
      </dsp:nvSpPr>
      <dsp:spPr>
        <a:xfrm>
          <a:off x="0" y="956916"/>
          <a:ext cx="4632324" cy="868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t-PT" sz="1600" kern="1200" dirty="0" err="1"/>
            <a:t>Resale</a:t>
          </a:r>
          <a:r>
            <a:rPr lang="pt-PT" sz="1600" kern="1200" dirty="0"/>
            <a:t> Price </a:t>
          </a:r>
          <a:r>
            <a:rPr lang="pt-PT" sz="1600" kern="1200" dirty="0" err="1"/>
            <a:t>Method</a:t>
          </a:r>
          <a:r>
            <a:rPr lang="pt-PT" sz="1600" kern="1200" dirty="0"/>
            <a:t> - </a:t>
          </a:r>
        </a:p>
      </dsp:txBody>
      <dsp:txXfrm>
        <a:off x="42395" y="999311"/>
        <a:ext cx="4547534" cy="783676"/>
      </dsp:txXfrm>
    </dsp:sp>
    <dsp:sp modelId="{BC6AE376-EE3C-402A-9651-797063A24F92}">
      <dsp:nvSpPr>
        <dsp:cNvPr id="0" name=""/>
        <dsp:cNvSpPr/>
      </dsp:nvSpPr>
      <dsp:spPr>
        <a:xfrm>
          <a:off x="4632324" y="1912229"/>
          <a:ext cx="6948487" cy="86846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costs incurred in a controlled transaction added with a cost plus mark up used in a uncontrolled transaction</a:t>
          </a:r>
          <a:endParaRPr lang="pt-PT" sz="1200" kern="1200" dirty="0"/>
        </a:p>
        <a:p>
          <a:pPr marL="114300" lvl="1" indent="-114300" algn="l" defTabSz="666750">
            <a:lnSpc>
              <a:spcPct val="90000"/>
            </a:lnSpc>
            <a:spcBef>
              <a:spcPct val="0"/>
            </a:spcBef>
            <a:spcAft>
              <a:spcPct val="15000"/>
            </a:spcAft>
            <a:buChar char="•"/>
          </a:pPr>
          <a:endParaRPr lang="pt-PT" sz="1500" kern="1200"/>
        </a:p>
      </dsp:txBody>
      <dsp:txXfrm>
        <a:off x="4632324" y="2020787"/>
        <a:ext cx="6622812" cy="651350"/>
      </dsp:txXfrm>
    </dsp:sp>
    <dsp:sp modelId="{D3E938F8-134A-4001-A49A-8C8FAD57F853}">
      <dsp:nvSpPr>
        <dsp:cNvPr id="0" name=""/>
        <dsp:cNvSpPr/>
      </dsp:nvSpPr>
      <dsp:spPr>
        <a:xfrm>
          <a:off x="0" y="1912229"/>
          <a:ext cx="4632324" cy="868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t-PT" sz="1600" kern="1200" dirty="0" err="1"/>
            <a:t>Cost</a:t>
          </a:r>
          <a:r>
            <a:rPr lang="pt-PT" sz="1600" kern="1200" dirty="0"/>
            <a:t> </a:t>
          </a:r>
          <a:r>
            <a:rPr lang="pt-PT" sz="1600" kern="1200" dirty="0" err="1"/>
            <a:t>Plus</a:t>
          </a:r>
          <a:r>
            <a:rPr lang="pt-PT" sz="1600" kern="1200" dirty="0"/>
            <a:t> </a:t>
          </a:r>
          <a:r>
            <a:rPr lang="pt-PT" sz="1600" kern="1200" dirty="0" err="1"/>
            <a:t>Method</a:t>
          </a:r>
          <a:endParaRPr lang="pt-PT" sz="1600" kern="1200" dirty="0"/>
        </a:p>
      </dsp:txBody>
      <dsp:txXfrm>
        <a:off x="42395" y="1954624"/>
        <a:ext cx="4547534" cy="783676"/>
      </dsp:txXfrm>
    </dsp:sp>
    <dsp:sp modelId="{805437C8-FD46-4691-A526-998720804D74}">
      <dsp:nvSpPr>
        <dsp:cNvPr id="0" name=""/>
        <dsp:cNvSpPr/>
      </dsp:nvSpPr>
      <dsp:spPr>
        <a:xfrm>
          <a:off x="4632324" y="2867542"/>
          <a:ext cx="6948487" cy="86846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pt-PT" sz="1200" kern="1200" dirty="0"/>
        </a:p>
        <a:p>
          <a:pPr marL="114300" lvl="1" indent="-114300" algn="l" defTabSz="533400">
            <a:lnSpc>
              <a:spcPct val="90000"/>
            </a:lnSpc>
            <a:spcBef>
              <a:spcPct val="0"/>
            </a:spcBef>
            <a:spcAft>
              <a:spcPct val="15000"/>
            </a:spcAft>
            <a:buChar char="•"/>
          </a:pPr>
          <a:r>
            <a:rPr lang="en-US" sz="1200" kern="1200" dirty="0"/>
            <a:t>Determine the division of profits based on the value of the contribution of each of the intervening entities and distribute the profits according to that contribution</a:t>
          </a:r>
          <a:endParaRPr lang="pt-PT" sz="1200" kern="1200" dirty="0"/>
        </a:p>
        <a:p>
          <a:pPr marL="57150" lvl="1" indent="-57150" algn="l" defTabSz="355600">
            <a:lnSpc>
              <a:spcPct val="90000"/>
            </a:lnSpc>
            <a:spcBef>
              <a:spcPct val="0"/>
            </a:spcBef>
            <a:spcAft>
              <a:spcPct val="15000"/>
            </a:spcAft>
            <a:buChar char="•"/>
          </a:pPr>
          <a:endParaRPr lang="pt-PT" sz="800" kern="1200" dirty="0"/>
        </a:p>
        <a:p>
          <a:pPr marL="57150" lvl="1" indent="-57150" algn="l" defTabSz="355600">
            <a:lnSpc>
              <a:spcPct val="90000"/>
            </a:lnSpc>
            <a:spcBef>
              <a:spcPct val="0"/>
            </a:spcBef>
            <a:spcAft>
              <a:spcPct val="15000"/>
            </a:spcAft>
            <a:buChar char="•"/>
          </a:pPr>
          <a:endParaRPr lang="pt-PT" sz="800" kern="1200"/>
        </a:p>
      </dsp:txBody>
      <dsp:txXfrm>
        <a:off x="4632324" y="2976100"/>
        <a:ext cx="6622812" cy="651350"/>
      </dsp:txXfrm>
    </dsp:sp>
    <dsp:sp modelId="{93C03820-FD82-4732-900C-BE074143105D}">
      <dsp:nvSpPr>
        <dsp:cNvPr id="0" name=""/>
        <dsp:cNvSpPr/>
      </dsp:nvSpPr>
      <dsp:spPr>
        <a:xfrm>
          <a:off x="0" y="2867542"/>
          <a:ext cx="4632324" cy="868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t-PT" sz="1600" kern="1200" dirty="0" err="1"/>
            <a:t>Transactional</a:t>
          </a:r>
          <a:r>
            <a:rPr lang="pt-PT" sz="1600" kern="1200" dirty="0"/>
            <a:t> </a:t>
          </a:r>
          <a:r>
            <a:rPr lang="pt-PT" sz="1600" kern="1200" dirty="0" err="1"/>
            <a:t>Profit</a:t>
          </a:r>
          <a:r>
            <a:rPr lang="pt-PT" sz="1600" kern="1200" dirty="0"/>
            <a:t> Split </a:t>
          </a:r>
          <a:r>
            <a:rPr lang="pt-PT" sz="1600" kern="1200" dirty="0" err="1"/>
            <a:t>Method</a:t>
          </a:r>
          <a:r>
            <a:rPr lang="pt-PT" sz="1600" kern="1200" dirty="0"/>
            <a:t> </a:t>
          </a:r>
        </a:p>
      </dsp:txBody>
      <dsp:txXfrm>
        <a:off x="42395" y="2909937"/>
        <a:ext cx="4547534" cy="783676"/>
      </dsp:txXfrm>
    </dsp:sp>
    <dsp:sp modelId="{B451B678-54E5-48D6-A838-92F93F4A5CA6}">
      <dsp:nvSpPr>
        <dsp:cNvPr id="0" name=""/>
        <dsp:cNvSpPr/>
      </dsp:nvSpPr>
      <dsp:spPr>
        <a:xfrm>
          <a:off x="4632324" y="3822855"/>
          <a:ext cx="6948487" cy="86846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Compares the net margin realized from a controlled transaction with the net margin that is earned in a uncontrolled transaction</a:t>
          </a:r>
          <a:endParaRPr lang="pt-PT" sz="1200" kern="1200" dirty="0"/>
        </a:p>
        <a:p>
          <a:pPr marL="114300" lvl="1" indent="-114300" algn="l" defTabSz="666750">
            <a:lnSpc>
              <a:spcPct val="90000"/>
            </a:lnSpc>
            <a:spcBef>
              <a:spcPct val="0"/>
            </a:spcBef>
            <a:spcAft>
              <a:spcPct val="15000"/>
            </a:spcAft>
            <a:buChar char="•"/>
          </a:pPr>
          <a:endParaRPr lang="pt-PT" sz="1500" kern="1200" dirty="0"/>
        </a:p>
      </dsp:txBody>
      <dsp:txXfrm>
        <a:off x="4632324" y="3931413"/>
        <a:ext cx="6622812" cy="651350"/>
      </dsp:txXfrm>
    </dsp:sp>
    <dsp:sp modelId="{8F9FC85D-1A1B-42AD-A41D-7FBE8D7007CF}">
      <dsp:nvSpPr>
        <dsp:cNvPr id="0" name=""/>
        <dsp:cNvSpPr/>
      </dsp:nvSpPr>
      <dsp:spPr>
        <a:xfrm>
          <a:off x="0" y="3822855"/>
          <a:ext cx="4632324" cy="868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pt-PT" sz="1600" kern="1200" dirty="0" err="1"/>
            <a:t>Transactional</a:t>
          </a:r>
          <a:r>
            <a:rPr lang="pt-PT" sz="1600" kern="1200" dirty="0"/>
            <a:t> Net </a:t>
          </a:r>
          <a:r>
            <a:rPr lang="pt-PT" sz="1600" kern="1200" dirty="0" err="1"/>
            <a:t>Margin</a:t>
          </a:r>
          <a:r>
            <a:rPr lang="pt-PT" sz="1600" kern="1200" dirty="0"/>
            <a:t> </a:t>
          </a:r>
          <a:r>
            <a:rPr lang="pt-PT" sz="1600" kern="1200" dirty="0" err="1"/>
            <a:t>Method</a:t>
          </a:r>
          <a:r>
            <a:rPr lang="pt-PT" sz="1600" kern="1200" dirty="0"/>
            <a:t> </a:t>
          </a:r>
        </a:p>
      </dsp:txBody>
      <dsp:txXfrm>
        <a:off x="42395" y="3865250"/>
        <a:ext cx="4547534" cy="78367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D2B16E-8AF4-8D42-84F1-3DB75DC62B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5A71BE1-557F-E741-A20B-C8EABAF581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50B626-EDF4-D245-9DA2-F9A63703C5C7}" type="datetimeFigureOut">
              <a:rPr lang="en-US" smtClean="0"/>
              <a:t>11/9/2020</a:t>
            </a:fld>
            <a:endParaRPr lang="en-US"/>
          </a:p>
        </p:txBody>
      </p:sp>
      <p:sp>
        <p:nvSpPr>
          <p:cNvPr id="4" name="Footer Placeholder 3">
            <a:extLst>
              <a:ext uri="{FF2B5EF4-FFF2-40B4-BE49-F238E27FC236}">
                <a16:creationId xmlns:a16="http://schemas.microsoft.com/office/drawing/2014/main" id="{CEEDA478-7629-7442-8D84-B46D2A346D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4A80A6-1307-CF47-A0C3-5EFB74BF88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EA87AB-93EA-7546-8E4C-B0EB3D282E42}" type="slidenum">
              <a:rPr lang="en-US" smtClean="0"/>
              <a:t>‹N°›</a:t>
            </a:fld>
            <a:endParaRPr lang="en-US"/>
          </a:p>
        </p:txBody>
      </p:sp>
    </p:spTree>
    <p:extLst>
      <p:ext uri="{BB962C8B-B14F-4D97-AF65-F5344CB8AC3E}">
        <p14:creationId xmlns:p14="http://schemas.microsoft.com/office/powerpoint/2010/main" val="224726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8AE5B-7658-AE41-BA53-731F11E00D42}"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2631A-BA9A-BD47-9087-B0624DA30F7E}" type="slidenum">
              <a:rPr lang="en-US" smtClean="0"/>
              <a:t>‹N°›</a:t>
            </a:fld>
            <a:endParaRPr lang="en-US"/>
          </a:p>
        </p:txBody>
      </p:sp>
    </p:spTree>
    <p:extLst>
      <p:ext uri="{BB962C8B-B14F-4D97-AF65-F5344CB8AC3E}">
        <p14:creationId xmlns:p14="http://schemas.microsoft.com/office/powerpoint/2010/main" val="16824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5F9666B2-6034-4943-997A-4C6C58FBB80D}"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a:p>
        </p:txBody>
      </p:sp>
      <p:sp>
        <p:nvSpPr>
          <p:cNvPr id="24" name="Text Placeholder 16">
            <a:extLst>
              <a:ext uri="{FF2B5EF4-FFF2-40B4-BE49-F238E27FC236}">
                <a16:creationId xmlns:a16="http://schemas.microsoft.com/office/drawing/2014/main" id="{418AEA6C-7409-2947-AA24-4A85E0C0157E}"/>
              </a:ext>
            </a:extLst>
          </p:cNvPr>
          <p:cNvSpPr>
            <a:spLocks noGrp="1"/>
          </p:cNvSpPr>
          <p:nvPr>
            <p:ph type="body" sz="quarter" idx="16" hasCustomPrompt="1"/>
          </p:nvPr>
        </p:nvSpPr>
        <p:spPr>
          <a:xfrm>
            <a:off x="304800" y="1905000"/>
            <a:ext cx="11582400" cy="3619500"/>
          </a:xfrm>
        </p:spPr>
        <p:txBody>
          <a:bodyPr lIns="0" tIns="0" rIns="0">
            <a:noAutofit/>
          </a:bodyPr>
          <a:lstStyle>
            <a:lvl1pPr marL="457200" indent="-457200">
              <a:lnSpc>
                <a:spcPts val="2600"/>
              </a:lnSpc>
              <a:buClr>
                <a:schemeClr val="tx2"/>
              </a:buClr>
              <a:buFont typeface="+mj-lt"/>
              <a:buAutoNum type="arabicPeriod"/>
              <a:tabLst>
                <a:tab pos="5649913" algn="r"/>
              </a:tabLst>
              <a:defRPr sz="2400" b="0" spc="0" baseline="0">
                <a:solidFill>
                  <a:schemeClr val="tx1"/>
                </a:solidFill>
              </a:defRPr>
            </a:lvl1pPr>
            <a:lvl2pPr>
              <a:defRPr sz="2000"/>
            </a:lvl2pPr>
            <a:lvl3pPr>
              <a:defRPr sz="1800"/>
            </a:lvl3pPr>
            <a:lvl4pPr>
              <a:defRPr sz="1600"/>
            </a:lvl4pPr>
            <a:lvl5pPr>
              <a:defRPr sz="1600"/>
            </a:lvl5pPr>
          </a:lstStyle>
          <a:p>
            <a:pPr lvl="0"/>
            <a:r>
              <a:rPr lang="en-US" dirty="0"/>
              <a:t>Section 1 title</a:t>
            </a:r>
          </a:p>
          <a:p>
            <a:pPr lvl="0"/>
            <a:r>
              <a:rPr lang="en-US" dirty="0"/>
              <a:t>Section 2 title</a:t>
            </a:r>
          </a:p>
          <a:p>
            <a:pPr lvl="0"/>
            <a:r>
              <a:rPr lang="en-US" dirty="0"/>
              <a:t>Section 3 title</a:t>
            </a:r>
          </a:p>
          <a:p>
            <a:pPr lvl="0"/>
            <a:r>
              <a:rPr lang="en-US" dirty="0"/>
              <a:t>Section 4 title</a:t>
            </a:r>
          </a:p>
          <a:p>
            <a:pPr lvl="0"/>
            <a:r>
              <a:rPr lang="en-US" dirty="0"/>
              <a:t>Section 5 title</a:t>
            </a:r>
          </a:p>
          <a:p>
            <a:pPr lvl="0"/>
            <a:r>
              <a:rPr lang="en-US" dirty="0"/>
              <a:t>Section 6 title</a:t>
            </a:r>
          </a:p>
          <a:p>
            <a:pPr lvl="0"/>
            <a:r>
              <a:rPr lang="en-US" dirty="0"/>
              <a:t>Section 7 title</a:t>
            </a:r>
          </a:p>
          <a:p>
            <a:pPr lvl="0"/>
            <a:r>
              <a:rPr lang="en-US" dirty="0"/>
              <a:t>Section 8 title</a:t>
            </a:r>
          </a:p>
        </p:txBody>
      </p:sp>
      <p:sp>
        <p:nvSpPr>
          <p:cNvPr id="8" name="TextBox 7">
            <a:extLst>
              <a:ext uri="{FF2B5EF4-FFF2-40B4-BE49-F238E27FC236}">
                <a16:creationId xmlns:a16="http://schemas.microsoft.com/office/drawing/2014/main" id="{4440BF2B-70D6-444C-8A00-900C52EBC7B6}"/>
              </a:ext>
            </a:extLst>
          </p:cNvPr>
          <p:cNvSpPr txBox="1"/>
          <p:nvPr userDrawn="1"/>
        </p:nvSpPr>
        <p:spPr>
          <a:xfrm>
            <a:off x="-3788228" y="0"/>
            <a:ext cx="3657600" cy="2246769"/>
          </a:xfrm>
          <a:prstGeom prst="rect">
            <a:avLst/>
          </a:prstGeom>
          <a:noFill/>
        </p:spPr>
        <p:txBody>
          <a:bodyPr wrap="square" lIns="0" rtlCol="0">
            <a:noAutofit/>
          </a:bodyPr>
          <a:lstStyle/>
          <a:p>
            <a:pPr algn="l"/>
            <a:r>
              <a:rPr lang="en-US" sz="1400" b="1" dirty="0">
                <a:solidFill>
                  <a:srgbClr val="FF0000"/>
                </a:solidFill>
              </a:rPr>
              <a:t>CONTENT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Fill in the correct titles</a:t>
            </a:r>
          </a:p>
          <a:p>
            <a:pPr marL="342900" indent="-342900" algn="l">
              <a:buFont typeface="+mj-lt"/>
              <a:buAutoNum type="arabicPeriod"/>
            </a:pPr>
            <a:r>
              <a:rPr lang="en-US" sz="1400" dirty="0">
                <a:solidFill>
                  <a:srgbClr val="FF0000"/>
                </a:solidFill>
              </a:rPr>
              <a:t>To add a second column, select the text and press ‘Add or remove columns’ in the Home Menu</a:t>
            </a:r>
          </a:p>
          <a:p>
            <a:pPr marL="342900" indent="-342900" algn="l">
              <a:buFont typeface="+mj-lt"/>
              <a:buAutoNum type="arabicPeriod"/>
            </a:pPr>
            <a:r>
              <a:rPr lang="en-US" sz="1400" dirty="0">
                <a:solidFill>
                  <a:srgbClr val="FF0000"/>
                </a:solidFill>
              </a:rPr>
              <a:t>Select two columns</a:t>
            </a:r>
          </a:p>
        </p:txBody>
      </p:sp>
      <p:sp>
        <p:nvSpPr>
          <p:cNvPr id="2" name="Title 1">
            <a:extLst>
              <a:ext uri="{FF2B5EF4-FFF2-40B4-BE49-F238E27FC236}">
                <a16:creationId xmlns:a16="http://schemas.microsoft.com/office/drawing/2014/main" id="{2A4BAEC8-C22A-5648-91D8-690C3C51E6AB}"/>
              </a:ext>
            </a:extLst>
          </p:cNvPr>
          <p:cNvSpPr>
            <a:spLocks noGrp="1"/>
          </p:cNvSpPr>
          <p:nvPr>
            <p:ph type="title" hasCustomPrompt="1"/>
          </p:nvPr>
        </p:nvSpPr>
        <p:spPr/>
        <p:txBody>
          <a:bodyPr>
            <a:noAutofit/>
          </a:bodyPr>
          <a:lstStyle/>
          <a:p>
            <a:r>
              <a:rPr lang="en-GB" dirty="0"/>
              <a:t>Contents</a:t>
            </a:r>
            <a:endParaRPr lang="en-US" dirty="0"/>
          </a:p>
        </p:txBody>
      </p:sp>
    </p:spTree>
    <p:extLst>
      <p:ext uri="{BB962C8B-B14F-4D97-AF65-F5344CB8AC3E}">
        <p14:creationId xmlns:p14="http://schemas.microsoft.com/office/powerpoint/2010/main" val="106755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v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BF0712C-AB96-463B-A142-3FC5162EB5D0}"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799" y="243912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5" name="Text Placeholder 16">
            <a:extLst>
              <a:ext uri="{FF2B5EF4-FFF2-40B4-BE49-F238E27FC236}">
                <a16:creationId xmlns:a16="http://schemas.microsoft.com/office/drawing/2014/main" id="{C35DEBB2-6344-AA47-B92C-30010BD84659}"/>
              </a:ext>
            </a:extLst>
          </p:cNvPr>
          <p:cNvSpPr>
            <a:spLocks noGrp="1"/>
          </p:cNvSpPr>
          <p:nvPr>
            <p:ph type="body" sz="quarter" idx="38" hasCustomPrompt="1"/>
          </p:nvPr>
        </p:nvSpPr>
        <p:spPr>
          <a:xfrm>
            <a:off x="2679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7" name="Text Placeholder 16">
            <a:extLst>
              <a:ext uri="{FF2B5EF4-FFF2-40B4-BE49-F238E27FC236}">
                <a16:creationId xmlns:a16="http://schemas.microsoft.com/office/drawing/2014/main" id="{C19DC8B9-D70C-674C-8F12-2D6F94197FED}"/>
              </a:ext>
            </a:extLst>
          </p:cNvPr>
          <p:cNvSpPr>
            <a:spLocks noGrp="1"/>
          </p:cNvSpPr>
          <p:nvPr>
            <p:ph type="body" sz="quarter" idx="40" hasCustomPrompt="1"/>
          </p:nvPr>
        </p:nvSpPr>
        <p:spPr>
          <a:xfrm>
            <a:off x="50537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9" name="Text Placeholder 16">
            <a:extLst>
              <a:ext uri="{FF2B5EF4-FFF2-40B4-BE49-F238E27FC236}">
                <a16:creationId xmlns:a16="http://schemas.microsoft.com/office/drawing/2014/main" id="{3C276264-83E2-B746-A497-3D5860C30940}"/>
              </a:ext>
            </a:extLst>
          </p:cNvPr>
          <p:cNvSpPr>
            <a:spLocks noGrp="1"/>
          </p:cNvSpPr>
          <p:nvPr>
            <p:ph type="body" sz="quarter" idx="42" hasCustomPrompt="1"/>
          </p:nvPr>
        </p:nvSpPr>
        <p:spPr>
          <a:xfrm>
            <a:off x="7428299"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1" name="Text Placeholder 16">
            <a:extLst>
              <a:ext uri="{FF2B5EF4-FFF2-40B4-BE49-F238E27FC236}">
                <a16:creationId xmlns:a16="http://schemas.microsoft.com/office/drawing/2014/main" id="{E924DD80-2079-5C43-9A5B-627B98679584}"/>
              </a:ext>
            </a:extLst>
          </p:cNvPr>
          <p:cNvSpPr>
            <a:spLocks noGrp="1"/>
          </p:cNvSpPr>
          <p:nvPr>
            <p:ph type="body" sz="quarter" idx="44" hasCustomPrompt="1"/>
          </p:nvPr>
        </p:nvSpPr>
        <p:spPr>
          <a:xfrm>
            <a:off x="9802800" y="2441448"/>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Content Placeholder 2">
            <a:extLst>
              <a:ext uri="{FF2B5EF4-FFF2-40B4-BE49-F238E27FC236}">
                <a16:creationId xmlns:a16="http://schemas.microsoft.com/office/drawing/2014/main" id="{73E1A4E2-0A30-48C6-B3C2-789F173DA798}"/>
              </a:ext>
            </a:extLst>
          </p:cNvPr>
          <p:cNvSpPr>
            <a:spLocks noGrp="1"/>
          </p:cNvSpPr>
          <p:nvPr>
            <p:ph sz="quarter" idx="45"/>
          </p:nvPr>
        </p:nvSpPr>
        <p:spPr>
          <a:xfrm>
            <a:off x="304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2383EA99-2505-49FA-BA46-33A6D753ED3C}"/>
              </a:ext>
            </a:extLst>
          </p:cNvPr>
          <p:cNvSpPr>
            <a:spLocks noGrp="1"/>
          </p:cNvSpPr>
          <p:nvPr>
            <p:ph sz="quarter" idx="46"/>
          </p:nvPr>
        </p:nvSpPr>
        <p:spPr>
          <a:xfrm>
            <a:off x="2679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86BA908A-4692-4BE2-94F3-3FA696FADE41}"/>
              </a:ext>
            </a:extLst>
          </p:cNvPr>
          <p:cNvSpPr>
            <a:spLocks noGrp="1"/>
          </p:cNvSpPr>
          <p:nvPr>
            <p:ph sz="quarter" idx="47"/>
          </p:nvPr>
        </p:nvSpPr>
        <p:spPr>
          <a:xfrm>
            <a:off x="50537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81A38EB1-9CE2-44DB-A002-0F152979A8BB}"/>
              </a:ext>
            </a:extLst>
          </p:cNvPr>
          <p:cNvSpPr>
            <a:spLocks noGrp="1"/>
          </p:cNvSpPr>
          <p:nvPr>
            <p:ph sz="quarter" idx="48"/>
          </p:nvPr>
        </p:nvSpPr>
        <p:spPr>
          <a:xfrm>
            <a:off x="7428299"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E4EB1976-4EF4-412F-9553-9EC2795B92E5}"/>
              </a:ext>
            </a:extLst>
          </p:cNvPr>
          <p:cNvSpPr>
            <a:spLocks noGrp="1"/>
          </p:cNvSpPr>
          <p:nvPr>
            <p:ph sz="quarter" idx="49"/>
          </p:nvPr>
        </p:nvSpPr>
        <p:spPr>
          <a:xfrm>
            <a:off x="9802800" y="2786725"/>
            <a:ext cx="2084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3887069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4CD3607-4D6B-48A8-8C16-E700D37FEBEE}"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7" name="Text Placeholder 16">
            <a:extLst>
              <a:ext uri="{FF2B5EF4-FFF2-40B4-BE49-F238E27FC236}">
                <a16:creationId xmlns:a16="http://schemas.microsoft.com/office/drawing/2014/main" id="{F7023659-DF59-5842-9BC2-F5D5B10DF89F}"/>
              </a:ext>
            </a:extLst>
          </p:cNvPr>
          <p:cNvSpPr>
            <a:spLocks noGrp="1"/>
          </p:cNvSpPr>
          <p:nvPr>
            <p:ph type="body" sz="quarter" idx="18" hasCustomPrompt="1"/>
          </p:nvPr>
        </p:nvSpPr>
        <p:spPr>
          <a:xfrm>
            <a:off x="304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2" name="Text Placeholder 16">
            <a:extLst>
              <a:ext uri="{FF2B5EF4-FFF2-40B4-BE49-F238E27FC236}">
                <a16:creationId xmlns:a16="http://schemas.microsoft.com/office/drawing/2014/main" id="{35DC437A-C816-394D-A18B-25819F2AF929}"/>
              </a:ext>
            </a:extLst>
          </p:cNvPr>
          <p:cNvSpPr>
            <a:spLocks noGrp="1"/>
          </p:cNvSpPr>
          <p:nvPr>
            <p:ph type="body" sz="quarter" idx="38" hasCustomPrompt="1"/>
          </p:nvPr>
        </p:nvSpPr>
        <p:spPr>
          <a:xfrm>
            <a:off x="2679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4" name="Text Placeholder 16">
            <a:extLst>
              <a:ext uri="{FF2B5EF4-FFF2-40B4-BE49-F238E27FC236}">
                <a16:creationId xmlns:a16="http://schemas.microsoft.com/office/drawing/2014/main" id="{47B15FFF-16F4-584F-9978-DE90782CE07A}"/>
              </a:ext>
            </a:extLst>
          </p:cNvPr>
          <p:cNvSpPr>
            <a:spLocks noGrp="1"/>
          </p:cNvSpPr>
          <p:nvPr>
            <p:ph type="body" sz="quarter" idx="40" hasCustomPrompt="1"/>
          </p:nvPr>
        </p:nvSpPr>
        <p:spPr>
          <a:xfrm>
            <a:off x="50537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6" name="Text Placeholder 16">
            <a:extLst>
              <a:ext uri="{FF2B5EF4-FFF2-40B4-BE49-F238E27FC236}">
                <a16:creationId xmlns:a16="http://schemas.microsoft.com/office/drawing/2014/main" id="{2E353444-7A8A-F04B-9B19-D1F1709509F1}"/>
              </a:ext>
            </a:extLst>
          </p:cNvPr>
          <p:cNvSpPr>
            <a:spLocks noGrp="1"/>
          </p:cNvSpPr>
          <p:nvPr>
            <p:ph type="body" sz="quarter" idx="42" hasCustomPrompt="1"/>
          </p:nvPr>
        </p:nvSpPr>
        <p:spPr>
          <a:xfrm>
            <a:off x="7428299"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8" name="Text Placeholder 16">
            <a:extLst>
              <a:ext uri="{FF2B5EF4-FFF2-40B4-BE49-F238E27FC236}">
                <a16:creationId xmlns:a16="http://schemas.microsoft.com/office/drawing/2014/main" id="{983754FB-7F83-2541-AA0E-66D9ACF2317E}"/>
              </a:ext>
            </a:extLst>
          </p:cNvPr>
          <p:cNvSpPr>
            <a:spLocks noGrp="1"/>
          </p:cNvSpPr>
          <p:nvPr>
            <p:ph type="body" sz="quarter" idx="44" hasCustomPrompt="1"/>
          </p:nvPr>
        </p:nvSpPr>
        <p:spPr>
          <a:xfrm>
            <a:off x="9802800" y="1562400"/>
            <a:ext cx="2084400" cy="334875"/>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16" name="Content Placeholder 2">
            <a:extLst>
              <a:ext uri="{FF2B5EF4-FFF2-40B4-BE49-F238E27FC236}">
                <a16:creationId xmlns:a16="http://schemas.microsoft.com/office/drawing/2014/main" id="{AC6B1F88-AF75-48B9-8E29-60DA81BE3EB7}"/>
              </a:ext>
            </a:extLst>
          </p:cNvPr>
          <p:cNvSpPr>
            <a:spLocks noGrp="1"/>
          </p:cNvSpPr>
          <p:nvPr>
            <p:ph sz="quarter" idx="45"/>
          </p:nvPr>
        </p:nvSpPr>
        <p:spPr>
          <a:xfrm>
            <a:off x="304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E60A20F9-E54D-4C8E-8A1A-6B360307192C}"/>
              </a:ext>
            </a:extLst>
          </p:cNvPr>
          <p:cNvSpPr>
            <a:spLocks noGrp="1"/>
          </p:cNvSpPr>
          <p:nvPr>
            <p:ph sz="quarter" idx="46"/>
          </p:nvPr>
        </p:nvSpPr>
        <p:spPr>
          <a:xfrm>
            <a:off x="2679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5F5B5B60-9032-4607-88F0-F89546BBA156}"/>
              </a:ext>
            </a:extLst>
          </p:cNvPr>
          <p:cNvSpPr>
            <a:spLocks noGrp="1"/>
          </p:cNvSpPr>
          <p:nvPr>
            <p:ph sz="quarter" idx="47"/>
          </p:nvPr>
        </p:nvSpPr>
        <p:spPr>
          <a:xfrm>
            <a:off x="50537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F2BA985E-B9A2-4F02-9E62-60C96BCE948C}"/>
              </a:ext>
            </a:extLst>
          </p:cNvPr>
          <p:cNvSpPr>
            <a:spLocks noGrp="1"/>
          </p:cNvSpPr>
          <p:nvPr>
            <p:ph sz="quarter" idx="48"/>
          </p:nvPr>
        </p:nvSpPr>
        <p:spPr>
          <a:xfrm>
            <a:off x="7428299"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C755B35F-5F54-4C51-A36B-F01CF3EB5C2F}"/>
              </a:ext>
            </a:extLst>
          </p:cNvPr>
          <p:cNvSpPr>
            <a:spLocks noGrp="1"/>
          </p:cNvSpPr>
          <p:nvPr>
            <p:ph sz="quarter" idx="49"/>
          </p:nvPr>
        </p:nvSpPr>
        <p:spPr>
          <a:xfrm>
            <a:off x="9802800" y="1904400"/>
            <a:ext cx="20844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11579913"/>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righ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4681D60-79F7-42C8-9AED-70EEC46CEF00}"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8"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5" name="Content Placeholder 2">
            <a:extLst>
              <a:ext uri="{FF2B5EF4-FFF2-40B4-BE49-F238E27FC236}">
                <a16:creationId xmlns:a16="http://schemas.microsoft.com/office/drawing/2014/main" id="{42B71540-1B52-4DA5-8200-2F666BA803BE}"/>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80532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righ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09B63820-27A3-4B01-8ADF-2072C954F22D}"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a:p>
        </p:txBody>
      </p:sp>
      <p:sp>
        <p:nvSpPr>
          <p:cNvPr id="14" name="Picture Placeholder 2">
            <a:extLst>
              <a:ext uri="{FF2B5EF4-FFF2-40B4-BE49-F238E27FC236}">
                <a16:creationId xmlns:a16="http://schemas.microsoft.com/office/drawing/2014/main" id="{DFA69A53-CA43-4A4C-9933-8E74F128ED34}"/>
              </a:ext>
            </a:extLst>
          </p:cNvPr>
          <p:cNvSpPr>
            <a:spLocks noGrp="1"/>
          </p:cNvSpPr>
          <p:nvPr>
            <p:ph type="pic" sz="quarter" idx="19"/>
          </p:nvPr>
        </p:nvSpPr>
        <p:spPr>
          <a:xfrm>
            <a:off x="6240463" y="2438400"/>
            <a:ext cx="5646737" cy="3619499"/>
          </a:xfrm>
          <a:solidFill>
            <a:schemeClr val="bg2"/>
          </a:solidFill>
          <a:ln w="381000" cap="flat">
            <a:noFill/>
            <a:miter lim="800000"/>
          </a:ln>
        </p:spPr>
        <p:txBody>
          <a:bodyPr anchor="ctr">
            <a:noAutofit/>
          </a:bodyPr>
          <a:lstStyle>
            <a:lvl1pPr marL="0" indent="0" algn="ctr">
              <a:buNone/>
              <a:defRPr/>
            </a:lvl1pPr>
          </a:lstStyle>
          <a:p>
            <a:r>
              <a:rPr lang="en-US"/>
              <a:t>Click icon to add picture</a:t>
            </a:r>
          </a:p>
        </p:txBody>
      </p:sp>
      <p:sp>
        <p:nvSpPr>
          <p:cNvPr id="16" name="Text Placeholder 16">
            <a:extLst>
              <a:ext uri="{FF2B5EF4-FFF2-40B4-BE49-F238E27FC236}">
                <a16:creationId xmlns:a16="http://schemas.microsoft.com/office/drawing/2014/main" id="{5826D311-55AF-4E44-9AC1-7FCB27AC7C96}"/>
              </a:ext>
            </a:extLst>
          </p:cNvPr>
          <p:cNvSpPr>
            <a:spLocks noGrp="1"/>
          </p:cNvSpPr>
          <p:nvPr>
            <p:ph type="body" sz="quarter" idx="27"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1" name="Text Placeholder 16">
            <a:extLst>
              <a:ext uri="{FF2B5EF4-FFF2-40B4-BE49-F238E27FC236}">
                <a16:creationId xmlns:a16="http://schemas.microsoft.com/office/drawing/2014/main" id="{4E58426C-E7A5-0848-8CB3-0821B7995DF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4E0D2A57-5689-2E45-923D-75B1E0B2285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C64010DB-507C-8342-AE36-81E452F27DBE}"/>
              </a:ext>
            </a:extLst>
          </p:cNvPr>
          <p:cNvSpPr>
            <a:spLocks noGrp="1"/>
          </p:cNvSpPr>
          <p:nvPr>
            <p:ph type="body" sz="quarter" idx="18" hasCustomPrompt="1"/>
          </p:nvPr>
        </p:nvSpPr>
        <p:spPr>
          <a:xfrm>
            <a:off x="304800" y="2438401"/>
            <a:ext cx="5646737"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1</a:t>
            </a:r>
          </a:p>
        </p:txBody>
      </p:sp>
      <p:sp>
        <p:nvSpPr>
          <p:cNvPr id="19" name="Content Placeholder 2">
            <a:extLst>
              <a:ext uri="{FF2B5EF4-FFF2-40B4-BE49-F238E27FC236}">
                <a16:creationId xmlns:a16="http://schemas.microsoft.com/office/drawing/2014/main" id="{8BEA87FB-61F0-4ECA-A487-8662878B2FC1}"/>
              </a:ext>
            </a:extLst>
          </p:cNvPr>
          <p:cNvSpPr>
            <a:spLocks noGrp="1"/>
          </p:cNvSpPr>
          <p:nvPr>
            <p:ph sz="quarter" idx="29"/>
          </p:nvPr>
        </p:nvSpPr>
        <p:spPr>
          <a:xfrm>
            <a:off x="304800" y="2786725"/>
            <a:ext cx="5648400" cy="3272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6">
            <a:extLst>
              <a:ext uri="{FF2B5EF4-FFF2-40B4-BE49-F238E27FC236}">
                <a16:creationId xmlns:a16="http://schemas.microsoft.com/office/drawing/2014/main" id="{E48320C4-FB75-45C3-B3DE-DAE1705078D1}"/>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34184182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1684437-76F3-4BBE-B113-10E862D1AED9}"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0" name="Text Placeholder 16">
            <a:extLst>
              <a:ext uri="{FF2B5EF4-FFF2-40B4-BE49-F238E27FC236}">
                <a16:creationId xmlns:a16="http://schemas.microsoft.com/office/drawing/2014/main" id="{AE9CDFBE-6CBF-3D43-8647-B87004D13BC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2" name="Text Placeholder 16">
            <a:extLst>
              <a:ext uri="{FF2B5EF4-FFF2-40B4-BE49-F238E27FC236}">
                <a16:creationId xmlns:a16="http://schemas.microsoft.com/office/drawing/2014/main" id="{620986B7-B065-754E-AD81-342B56F0367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3" name="Text Placeholder 16">
            <a:extLst>
              <a:ext uri="{FF2B5EF4-FFF2-40B4-BE49-F238E27FC236}">
                <a16:creationId xmlns:a16="http://schemas.microsoft.com/office/drawing/2014/main" id="{1756CC54-8AA3-5A4B-B39D-9913921B249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C59D7C21-4015-4447-9677-80834ECE31B1}"/>
              </a:ext>
            </a:extLst>
          </p:cNvPr>
          <p:cNvSpPr>
            <a:spLocks noGrp="1"/>
          </p:cNvSpPr>
          <p:nvPr>
            <p:ph type="body" sz="quarter" idx="23" hasCustomPrompt="1"/>
          </p:nvPr>
        </p:nvSpPr>
        <p:spPr>
          <a:xfrm>
            <a:off x="6248712" y="2438401"/>
            <a:ext cx="5638488"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5" name="Content Placeholder 2">
            <a:extLst>
              <a:ext uri="{FF2B5EF4-FFF2-40B4-BE49-F238E27FC236}">
                <a16:creationId xmlns:a16="http://schemas.microsoft.com/office/drawing/2014/main" id="{E9E0251A-6887-48C3-A08B-5B558CD99D0D}"/>
              </a:ext>
            </a:extLst>
          </p:cNvPr>
          <p:cNvSpPr>
            <a:spLocks noGrp="1"/>
          </p:cNvSpPr>
          <p:nvPr>
            <p:ph sz="quarter" idx="29"/>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3563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lef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9D5EA66E-31F5-4F63-A59C-ED5030B6E527}"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6240462" y="2438400"/>
            <a:ext cx="5646738"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BB04EEDB-91BB-7149-9623-D1FF498BE5FD}"/>
              </a:ext>
            </a:extLst>
          </p:cNvPr>
          <p:cNvSpPr>
            <a:spLocks noGrp="1"/>
          </p:cNvSpPr>
          <p:nvPr>
            <p:ph type="body" sz="quarter" idx="20" hasCustomPrompt="1"/>
          </p:nvPr>
        </p:nvSpPr>
        <p:spPr>
          <a:xfrm>
            <a:off x="6240461" y="5565940"/>
            <a:ext cx="5646737"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A487DCB1-761A-634C-A0B5-4BDCF6BA51A8}"/>
              </a:ext>
            </a:extLst>
          </p:cNvPr>
          <p:cNvSpPr>
            <a:spLocks noGrp="1"/>
          </p:cNvSpPr>
          <p:nvPr>
            <p:ph type="body" sz="quarter" idx="21" hasCustomPrompt="1"/>
          </p:nvPr>
        </p:nvSpPr>
        <p:spPr>
          <a:xfrm>
            <a:off x="6240461" y="5861775"/>
            <a:ext cx="5646737"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4" name="Text Placeholder 16">
            <a:extLst>
              <a:ext uri="{FF2B5EF4-FFF2-40B4-BE49-F238E27FC236}">
                <a16:creationId xmlns:a16="http://schemas.microsoft.com/office/drawing/2014/main" id="{45B22416-2ED4-0E46-9C01-092979EEFF1F}"/>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DEC7B06-2A66-8B44-BA1A-74852449CC05}"/>
              </a:ext>
            </a:extLst>
          </p:cNvPr>
          <p:cNvSpPr>
            <a:spLocks noGrp="1"/>
          </p:cNvSpPr>
          <p:nvPr>
            <p:ph type="body" sz="quarter" idx="13" hasCustomPrompt="1"/>
          </p:nvPr>
        </p:nvSpPr>
        <p:spPr>
          <a:xfrm>
            <a:off x="304800" y="30480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9BA5E80E-4701-A540-B0B1-60B51577020C}"/>
              </a:ext>
            </a:extLst>
          </p:cNvPr>
          <p:cNvSpPr>
            <a:spLocks noGrp="1"/>
          </p:cNvSpPr>
          <p:nvPr>
            <p:ph type="body" sz="quarter" idx="14" hasCustomPrompt="1"/>
          </p:nvPr>
        </p:nvSpPr>
        <p:spPr>
          <a:xfrm>
            <a:off x="304800" y="671606"/>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2" name="Picture Placeholder 2">
            <a:extLst>
              <a:ext uri="{FF2B5EF4-FFF2-40B4-BE49-F238E27FC236}">
                <a16:creationId xmlns:a16="http://schemas.microsoft.com/office/drawing/2014/main" id="{C2A39F72-B849-494D-B426-EDE003894998}"/>
              </a:ext>
            </a:extLst>
          </p:cNvPr>
          <p:cNvSpPr>
            <a:spLocks noGrp="1"/>
          </p:cNvSpPr>
          <p:nvPr>
            <p:ph type="pic" sz="quarter" idx="19"/>
          </p:nvPr>
        </p:nvSpPr>
        <p:spPr>
          <a:xfrm>
            <a:off x="300566" y="2438401"/>
            <a:ext cx="5646738" cy="3619500"/>
          </a:xfrm>
          <a:solidFill>
            <a:schemeClr val="bg2"/>
          </a:solidFill>
          <a:ln w="381000" cap="flat">
            <a:noFill/>
            <a:miter lim="800000"/>
          </a:ln>
        </p:spPr>
        <p:txBody>
          <a:bodyPr anchor="ctr"/>
          <a:lstStyle>
            <a:lvl1pPr marL="0" indent="0" algn="ctr">
              <a:buNone/>
              <a:defRPr/>
            </a:lvl1pPr>
          </a:lstStyle>
          <a:p>
            <a:r>
              <a:rPr lang="en-US"/>
              <a:t>Click icon to add picture</a:t>
            </a:r>
          </a:p>
        </p:txBody>
      </p:sp>
    </p:spTree>
    <p:extLst>
      <p:ext uri="{BB962C8B-B14F-4D97-AF65-F5344CB8AC3E}">
        <p14:creationId xmlns:p14="http://schemas.microsoft.com/office/powerpoint/2010/main" val="2907384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right+quot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72CBADF-68DB-4F2F-9CAD-1F311EA66374}"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0"/>
            <a:ext cx="5646737" cy="2743200"/>
          </a:xfrm>
        </p:spPr>
        <p:txBody>
          <a:bodyPr lIns="0" tIns="0" rIns="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“Quote here”</a:t>
            </a:r>
          </a:p>
        </p:txBody>
      </p:sp>
      <p:sp>
        <p:nvSpPr>
          <p:cNvPr id="18" name="Text Placeholder 16">
            <a:extLst>
              <a:ext uri="{FF2B5EF4-FFF2-40B4-BE49-F238E27FC236}">
                <a16:creationId xmlns:a16="http://schemas.microsoft.com/office/drawing/2014/main" id="{4AB01B9D-CA0E-F342-B448-A2F041EAABE1}"/>
              </a:ext>
            </a:extLst>
          </p:cNvPr>
          <p:cNvSpPr>
            <a:spLocks noGrp="1"/>
          </p:cNvSpPr>
          <p:nvPr>
            <p:ph type="body" sz="quarter" idx="20" hasCustomPrompt="1"/>
          </p:nvPr>
        </p:nvSpPr>
        <p:spPr>
          <a:xfrm>
            <a:off x="304800" y="5578638"/>
            <a:ext cx="5646738" cy="290763"/>
          </a:xfrm>
        </p:spPr>
        <p:txBody>
          <a:bodyPr lIns="0" tIns="0" rIns="0" anchor="t" anchorCtr="0">
            <a:noAutofit/>
          </a:bodyPr>
          <a:lstStyle>
            <a:lvl1pPr marL="0" indent="0">
              <a:lnSpc>
                <a:spcPct val="100000"/>
              </a:lnSpc>
              <a:spcBef>
                <a:spcPts val="200"/>
              </a:spcBef>
              <a:buNone/>
              <a:defRPr sz="15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0" name="Text Placeholder 16">
            <a:extLst>
              <a:ext uri="{FF2B5EF4-FFF2-40B4-BE49-F238E27FC236}">
                <a16:creationId xmlns:a16="http://schemas.microsoft.com/office/drawing/2014/main" id="{7DBB965A-CB53-234B-8B28-E3B26656B1C7}"/>
              </a:ext>
            </a:extLst>
          </p:cNvPr>
          <p:cNvSpPr>
            <a:spLocks noGrp="1"/>
          </p:cNvSpPr>
          <p:nvPr>
            <p:ph type="body" sz="quarter" idx="21" hasCustomPrompt="1"/>
          </p:nvPr>
        </p:nvSpPr>
        <p:spPr>
          <a:xfrm>
            <a:off x="304800" y="5874473"/>
            <a:ext cx="5646738" cy="290763"/>
          </a:xfrm>
        </p:spPr>
        <p:txBody>
          <a:bodyPr lIns="0" tIns="0" rIns="0" anchor="t" anchorCtr="0">
            <a:noAutofit/>
          </a:bodyPr>
          <a:lstStyle>
            <a:lvl1pPr marL="0" indent="0">
              <a:lnSpc>
                <a:spcPct val="100000"/>
              </a:lnSpc>
              <a:spcBef>
                <a:spcPts val="200"/>
              </a:spcBef>
              <a:buNone/>
              <a:defRPr sz="1500" b="0" i="0" spc="0" baseline="0">
                <a:solidFill>
                  <a:schemeClr val="tx1"/>
                </a:solidFill>
              </a:defRPr>
            </a:lvl1pPr>
            <a:lvl2pPr>
              <a:defRPr sz="2000"/>
            </a:lvl2pPr>
            <a:lvl3pPr>
              <a:defRPr sz="1800"/>
            </a:lvl3pPr>
            <a:lvl4pPr>
              <a:defRPr sz="1600"/>
            </a:lvl4pPr>
            <a:lvl5pPr>
              <a:defRPr sz="1600"/>
            </a:lvl5pPr>
          </a:lstStyle>
          <a:p>
            <a:pPr lvl="0"/>
            <a:r>
              <a:rPr lang="en-US"/>
              <a:t>Function</a:t>
            </a:r>
          </a:p>
        </p:txBody>
      </p:sp>
      <p:sp>
        <p:nvSpPr>
          <p:cNvPr id="11" name="Picture Placeholder 2">
            <a:extLst>
              <a:ext uri="{FF2B5EF4-FFF2-40B4-BE49-F238E27FC236}">
                <a16:creationId xmlns:a16="http://schemas.microsoft.com/office/drawing/2014/main" id="{9E065245-162C-704B-932B-A265908F2C2A}"/>
              </a:ext>
            </a:extLst>
          </p:cNvPr>
          <p:cNvSpPr>
            <a:spLocks noGrp="1"/>
          </p:cNvSpPr>
          <p:nvPr>
            <p:ph type="pic" sz="quarter" idx="19"/>
          </p:nvPr>
        </p:nvSpPr>
        <p:spPr>
          <a:xfrm>
            <a:off x="6240463" y="304800"/>
            <a:ext cx="5646737" cy="5753100"/>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14" name="Text Placeholder 16">
            <a:extLst>
              <a:ext uri="{FF2B5EF4-FFF2-40B4-BE49-F238E27FC236}">
                <a16:creationId xmlns:a16="http://schemas.microsoft.com/office/drawing/2014/main" id="{27A8B0AB-4BFE-B54B-8BC0-EC8B0456E026}"/>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6" name="Text Placeholder 16">
            <a:extLst>
              <a:ext uri="{FF2B5EF4-FFF2-40B4-BE49-F238E27FC236}">
                <a16:creationId xmlns:a16="http://schemas.microsoft.com/office/drawing/2014/main" id="{6EAD0EED-C714-3E45-B9E1-7B7F0A424672}"/>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3CD74F64-9C0A-C040-82FD-59EC4357020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Tree>
    <p:extLst>
      <p:ext uri="{BB962C8B-B14F-4D97-AF65-F5344CB8AC3E}">
        <p14:creationId xmlns:p14="http://schemas.microsoft.com/office/powerpoint/2010/main" val="10297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bers &amp; fact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252A6AB7-EA90-449A-9E9A-D3C02ED85174}"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6000" y="2445272"/>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14" name="Text Placeholder 16">
            <a:extLst>
              <a:ext uri="{FF2B5EF4-FFF2-40B4-BE49-F238E27FC236}">
                <a16:creationId xmlns:a16="http://schemas.microsoft.com/office/drawing/2014/main" id="{FFD47311-B6AE-7B43-AF5F-C29DB3A4CFA6}"/>
              </a:ext>
            </a:extLst>
          </p:cNvPr>
          <p:cNvSpPr>
            <a:spLocks noGrp="1"/>
          </p:cNvSpPr>
          <p:nvPr>
            <p:ph type="body" sz="quarter" idx="23" hasCustomPrompt="1"/>
          </p:nvPr>
        </p:nvSpPr>
        <p:spPr>
          <a:xfrm>
            <a:off x="32744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2800" y="2445272"/>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20" name="Text Placeholder 16">
            <a:extLst>
              <a:ext uri="{FF2B5EF4-FFF2-40B4-BE49-F238E27FC236}">
                <a16:creationId xmlns:a16="http://schemas.microsoft.com/office/drawing/2014/main" id="{87299852-2DF6-C143-BAA8-83B9E3D564E7}"/>
              </a:ext>
            </a:extLst>
          </p:cNvPr>
          <p:cNvSpPr>
            <a:spLocks noGrp="1"/>
          </p:cNvSpPr>
          <p:nvPr>
            <p:ph type="body" sz="quarter" idx="27" hasCustomPrompt="1"/>
          </p:nvPr>
        </p:nvSpPr>
        <p:spPr>
          <a:xfrm>
            <a:off x="9211200" y="2445272"/>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10000%</a:t>
            </a:r>
          </a:p>
        </p:txBody>
      </p:sp>
      <p:sp>
        <p:nvSpPr>
          <p:cNvPr id="30" name="Text Placeholder 16">
            <a:extLst>
              <a:ext uri="{FF2B5EF4-FFF2-40B4-BE49-F238E27FC236}">
                <a16:creationId xmlns:a16="http://schemas.microsoft.com/office/drawing/2014/main" id="{86176603-47FE-F942-AB24-60820BDF582D}"/>
              </a:ext>
            </a:extLst>
          </p:cNvPr>
          <p:cNvSpPr>
            <a:spLocks noGrp="1"/>
          </p:cNvSpPr>
          <p:nvPr>
            <p:ph type="body" sz="quarter" idx="37" hasCustomPrompt="1"/>
          </p:nvPr>
        </p:nvSpPr>
        <p:spPr>
          <a:xfrm>
            <a:off x="304800" y="1565687"/>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1" name="Text Placeholder 16">
            <a:extLst>
              <a:ext uri="{FF2B5EF4-FFF2-40B4-BE49-F238E27FC236}">
                <a16:creationId xmlns:a16="http://schemas.microsoft.com/office/drawing/2014/main" id="{0DB241DA-A3BE-4F4D-998C-A588CE3E61C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2" name="Text Placeholder 16">
            <a:extLst>
              <a:ext uri="{FF2B5EF4-FFF2-40B4-BE49-F238E27FC236}">
                <a16:creationId xmlns:a16="http://schemas.microsoft.com/office/drawing/2014/main" id="{9433D0B3-6888-B446-8894-3B23E987168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3" name="Text Placeholder 9">
            <a:extLst>
              <a:ext uri="{FF2B5EF4-FFF2-40B4-BE49-F238E27FC236}">
                <a16:creationId xmlns:a16="http://schemas.microsoft.com/office/drawing/2014/main" id="{BA8A7BC3-C0BC-0044-8269-B7C7821CB142}"/>
              </a:ext>
            </a:extLst>
          </p:cNvPr>
          <p:cNvSpPr>
            <a:spLocks noGrp="1"/>
          </p:cNvSpPr>
          <p:nvPr>
            <p:ph type="body" sz="quarter" idx="41"/>
          </p:nvPr>
        </p:nvSpPr>
        <p:spPr>
          <a:xfrm>
            <a:off x="306000"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9">
            <a:extLst>
              <a:ext uri="{FF2B5EF4-FFF2-40B4-BE49-F238E27FC236}">
                <a16:creationId xmlns:a16="http://schemas.microsoft.com/office/drawing/2014/main" id="{92DE8D5F-60B2-2D4B-ACE4-ED7952F4095F}"/>
              </a:ext>
            </a:extLst>
          </p:cNvPr>
          <p:cNvSpPr>
            <a:spLocks noGrp="1"/>
          </p:cNvSpPr>
          <p:nvPr>
            <p:ph type="body" sz="quarter" idx="42"/>
          </p:nvPr>
        </p:nvSpPr>
        <p:spPr>
          <a:xfrm>
            <a:off x="3273897"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9">
            <a:extLst>
              <a:ext uri="{FF2B5EF4-FFF2-40B4-BE49-F238E27FC236}">
                <a16:creationId xmlns:a16="http://schemas.microsoft.com/office/drawing/2014/main" id="{CB135F2B-9C94-0D41-B21B-69C3D2ADC9AC}"/>
              </a:ext>
            </a:extLst>
          </p:cNvPr>
          <p:cNvSpPr>
            <a:spLocks noGrp="1"/>
          </p:cNvSpPr>
          <p:nvPr>
            <p:ph type="body" sz="quarter" idx="43"/>
          </p:nvPr>
        </p:nvSpPr>
        <p:spPr>
          <a:xfrm>
            <a:off x="6241794"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Text Placeholder 9">
            <a:extLst>
              <a:ext uri="{FF2B5EF4-FFF2-40B4-BE49-F238E27FC236}">
                <a16:creationId xmlns:a16="http://schemas.microsoft.com/office/drawing/2014/main" id="{A4EB4D23-879C-A245-B469-B26C49FF10F8}"/>
              </a:ext>
            </a:extLst>
          </p:cNvPr>
          <p:cNvSpPr>
            <a:spLocks noGrp="1"/>
          </p:cNvSpPr>
          <p:nvPr>
            <p:ph type="body" sz="quarter" idx="44"/>
          </p:nvPr>
        </p:nvSpPr>
        <p:spPr>
          <a:xfrm>
            <a:off x="9209692" y="3141629"/>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1" name="Text Placeholder 16">
            <a:extLst>
              <a:ext uri="{FF2B5EF4-FFF2-40B4-BE49-F238E27FC236}">
                <a16:creationId xmlns:a16="http://schemas.microsoft.com/office/drawing/2014/main" id="{A6098B52-A41F-7441-9C08-41C530CEDE8E}"/>
              </a:ext>
            </a:extLst>
          </p:cNvPr>
          <p:cNvSpPr>
            <a:spLocks noGrp="1"/>
          </p:cNvSpPr>
          <p:nvPr>
            <p:ph type="body" sz="quarter" idx="45" hasCustomPrompt="1"/>
          </p:nvPr>
        </p:nvSpPr>
        <p:spPr>
          <a:xfrm>
            <a:off x="306000" y="43600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42" name="Text Placeholder 16">
            <a:extLst>
              <a:ext uri="{FF2B5EF4-FFF2-40B4-BE49-F238E27FC236}">
                <a16:creationId xmlns:a16="http://schemas.microsoft.com/office/drawing/2014/main" id="{53B3B310-2301-C941-841D-E3C312146972}"/>
              </a:ext>
            </a:extLst>
          </p:cNvPr>
          <p:cNvSpPr>
            <a:spLocks noGrp="1"/>
          </p:cNvSpPr>
          <p:nvPr>
            <p:ph type="body" sz="quarter" idx="46" hasCustomPrompt="1"/>
          </p:nvPr>
        </p:nvSpPr>
        <p:spPr>
          <a:xfrm>
            <a:off x="32744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43" name="Text Placeholder 16">
            <a:extLst>
              <a:ext uri="{FF2B5EF4-FFF2-40B4-BE49-F238E27FC236}">
                <a16:creationId xmlns:a16="http://schemas.microsoft.com/office/drawing/2014/main" id="{F85946B3-1902-5D40-A2C0-2F6DD17900E4}"/>
              </a:ext>
            </a:extLst>
          </p:cNvPr>
          <p:cNvSpPr>
            <a:spLocks noGrp="1"/>
          </p:cNvSpPr>
          <p:nvPr>
            <p:ph type="body" sz="quarter" idx="47" hasCustomPrompt="1"/>
          </p:nvPr>
        </p:nvSpPr>
        <p:spPr>
          <a:xfrm>
            <a:off x="6242800" y="43600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44" name="Text Placeholder 16">
            <a:extLst>
              <a:ext uri="{FF2B5EF4-FFF2-40B4-BE49-F238E27FC236}">
                <a16:creationId xmlns:a16="http://schemas.microsoft.com/office/drawing/2014/main" id="{6C83370B-8A43-0349-B8CA-1CED5D84092C}"/>
              </a:ext>
            </a:extLst>
          </p:cNvPr>
          <p:cNvSpPr>
            <a:spLocks noGrp="1"/>
          </p:cNvSpPr>
          <p:nvPr>
            <p:ph type="body" sz="quarter" idx="48" hasCustomPrompt="1"/>
          </p:nvPr>
        </p:nvSpPr>
        <p:spPr>
          <a:xfrm>
            <a:off x="9211200" y="4360078"/>
            <a:ext cx="2674800" cy="697812"/>
          </a:xfrm>
        </p:spPr>
        <p:txBody>
          <a:bodyPr lIns="0" tIns="0" rIns="182880">
            <a:noAutofit/>
          </a:bodyPr>
          <a:lstStyle>
            <a:lvl1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4800" b="1" i="0" spc="40" baseline="0">
                <a:solidFill>
                  <a:schemeClr val="tx2"/>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dirty="0"/>
              <a:t>10000%</a:t>
            </a:r>
          </a:p>
        </p:txBody>
      </p:sp>
      <p:sp>
        <p:nvSpPr>
          <p:cNvPr id="45" name="Text Placeholder 9">
            <a:extLst>
              <a:ext uri="{FF2B5EF4-FFF2-40B4-BE49-F238E27FC236}">
                <a16:creationId xmlns:a16="http://schemas.microsoft.com/office/drawing/2014/main" id="{E9BB6210-43CC-8740-A76D-DE385DAA5214}"/>
              </a:ext>
            </a:extLst>
          </p:cNvPr>
          <p:cNvSpPr>
            <a:spLocks noGrp="1"/>
          </p:cNvSpPr>
          <p:nvPr>
            <p:ph type="body" sz="quarter" idx="49"/>
          </p:nvPr>
        </p:nvSpPr>
        <p:spPr>
          <a:xfrm>
            <a:off x="306000"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6" name="Text Placeholder 9">
            <a:extLst>
              <a:ext uri="{FF2B5EF4-FFF2-40B4-BE49-F238E27FC236}">
                <a16:creationId xmlns:a16="http://schemas.microsoft.com/office/drawing/2014/main" id="{97AE966B-E30F-1B43-AB16-246C5D0C44BB}"/>
              </a:ext>
            </a:extLst>
          </p:cNvPr>
          <p:cNvSpPr>
            <a:spLocks noGrp="1"/>
          </p:cNvSpPr>
          <p:nvPr>
            <p:ph type="body" sz="quarter" idx="50"/>
          </p:nvPr>
        </p:nvSpPr>
        <p:spPr>
          <a:xfrm>
            <a:off x="3273897"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Text Placeholder 9">
            <a:extLst>
              <a:ext uri="{FF2B5EF4-FFF2-40B4-BE49-F238E27FC236}">
                <a16:creationId xmlns:a16="http://schemas.microsoft.com/office/drawing/2014/main" id="{C49DF194-77D0-3345-8D74-B29D2146D306}"/>
              </a:ext>
            </a:extLst>
          </p:cNvPr>
          <p:cNvSpPr>
            <a:spLocks noGrp="1"/>
          </p:cNvSpPr>
          <p:nvPr>
            <p:ph type="body" sz="quarter" idx="51"/>
          </p:nvPr>
        </p:nvSpPr>
        <p:spPr>
          <a:xfrm>
            <a:off x="6241794"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8" name="Text Placeholder 9">
            <a:extLst>
              <a:ext uri="{FF2B5EF4-FFF2-40B4-BE49-F238E27FC236}">
                <a16:creationId xmlns:a16="http://schemas.microsoft.com/office/drawing/2014/main" id="{22F87BA2-E9B9-1048-B905-68ED7DEAF070}"/>
              </a:ext>
            </a:extLst>
          </p:cNvPr>
          <p:cNvSpPr>
            <a:spLocks noGrp="1"/>
          </p:cNvSpPr>
          <p:nvPr>
            <p:ph type="body" sz="quarter" idx="52"/>
          </p:nvPr>
        </p:nvSpPr>
        <p:spPr>
          <a:xfrm>
            <a:off x="9209692" y="5056435"/>
            <a:ext cx="2674800" cy="1053156"/>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2560935"/>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guide id="3" orient="horz" pos="240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s &amp; facts with tabl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1CF9012-FAE7-4642-A1B0-B9E8A16167F6}"/>
              </a:ext>
            </a:extLst>
          </p:cNvPr>
          <p:cNvSpPr/>
          <p:nvPr userDrawn="1"/>
        </p:nvSpPr>
        <p:spPr>
          <a:xfrm>
            <a:off x="8991599" y="2403639"/>
            <a:ext cx="2895601" cy="38048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4D90BFE-18A4-4B65-8CDC-6EE8E90C5382}"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a:p>
        </p:txBody>
      </p:sp>
      <p:sp>
        <p:nvSpPr>
          <p:cNvPr id="30" name="Text Placeholder 16">
            <a:extLst>
              <a:ext uri="{FF2B5EF4-FFF2-40B4-BE49-F238E27FC236}">
                <a16:creationId xmlns:a16="http://schemas.microsoft.com/office/drawing/2014/main" id="{66D6051E-2167-124A-A2D5-8AC65CDA23CC}"/>
              </a:ext>
            </a:extLst>
          </p:cNvPr>
          <p:cNvSpPr>
            <a:spLocks noGrp="1"/>
          </p:cNvSpPr>
          <p:nvPr>
            <p:ph type="body" sz="quarter" idx="27" hasCustomPrompt="1"/>
          </p:nvPr>
        </p:nvSpPr>
        <p:spPr>
          <a:xfrm>
            <a:off x="9137560" y="2568071"/>
            <a:ext cx="2617292" cy="319085"/>
          </a:xfrm>
        </p:spPr>
        <p:txBody>
          <a:bodyPr lIns="0" tIns="0" rIns="182880">
            <a:noAutofit/>
          </a:bodyPr>
          <a:lstStyle>
            <a:lvl1pPr marL="0" indent="0">
              <a:lnSpc>
                <a:spcPct val="100000"/>
              </a:lnSpc>
              <a:spcBef>
                <a:spcPts val="200"/>
              </a:spcBef>
              <a:buNone/>
              <a:defRPr sz="2000" b="0" i="0" spc="0" baseline="0">
                <a:solidFill>
                  <a:schemeClr val="bg1"/>
                </a:solidFill>
              </a:defRPr>
            </a:lvl1pPr>
            <a:lvl2pPr>
              <a:defRPr sz="2000"/>
            </a:lvl2pPr>
            <a:lvl3pPr>
              <a:defRPr sz="1800"/>
            </a:lvl3pPr>
            <a:lvl4pPr>
              <a:defRPr sz="1600"/>
            </a:lvl4pPr>
            <a:lvl5pPr>
              <a:defRPr sz="1600"/>
            </a:lvl5pPr>
          </a:lstStyle>
          <a:p>
            <a:pPr lvl="0"/>
            <a:r>
              <a:rPr lang="en-US" dirty="0"/>
              <a:t>Table Heading</a:t>
            </a:r>
          </a:p>
        </p:txBody>
      </p:sp>
      <p:sp>
        <p:nvSpPr>
          <p:cNvPr id="31" name="Text Placeholder 16">
            <a:extLst>
              <a:ext uri="{FF2B5EF4-FFF2-40B4-BE49-F238E27FC236}">
                <a16:creationId xmlns:a16="http://schemas.microsoft.com/office/drawing/2014/main" id="{0081DA7B-2B03-DD4C-A9C3-DD3A386C97D4}"/>
              </a:ext>
            </a:extLst>
          </p:cNvPr>
          <p:cNvSpPr>
            <a:spLocks noGrp="1"/>
          </p:cNvSpPr>
          <p:nvPr>
            <p:ph type="body" sz="quarter" idx="28" hasCustomPrompt="1"/>
          </p:nvPr>
        </p:nvSpPr>
        <p:spPr>
          <a:xfrm>
            <a:off x="9137560" y="2887156"/>
            <a:ext cx="2617292" cy="571500"/>
          </a:xfrm>
        </p:spPr>
        <p:txBody>
          <a:bodyPr lIns="0" tIns="0" rIns="274320">
            <a:noAutofit/>
          </a:bodyPr>
          <a:lstStyle>
            <a:lvl1pPr marL="0" indent="0">
              <a:lnSpc>
                <a:spcPts val="2000"/>
              </a:lnSpc>
              <a:spcBef>
                <a:spcPts val="200"/>
              </a:spcBef>
              <a:buNone/>
              <a:defRPr sz="1400" b="0" i="0" spc="0" baseline="0">
                <a:solidFill>
                  <a:schemeClr val="bg1"/>
                </a:solidFill>
              </a:defRPr>
            </a:lvl1pPr>
            <a:lvl2pPr>
              <a:defRPr sz="2000"/>
            </a:lvl2pPr>
            <a:lvl3pPr>
              <a:defRPr sz="1800"/>
            </a:lvl3pPr>
            <a:lvl4pPr>
              <a:defRPr sz="1600"/>
            </a:lvl4pPr>
            <a:lvl5pPr>
              <a:defRPr sz="1600"/>
            </a:lvl5pPr>
          </a:lstStyle>
          <a:p>
            <a:pPr lvl="0"/>
            <a:r>
              <a:rPr lang="en-US"/>
              <a:t>Text here</a:t>
            </a:r>
          </a:p>
        </p:txBody>
      </p:sp>
      <p:sp>
        <p:nvSpPr>
          <p:cNvPr id="3" name="Table Placeholder 2">
            <a:extLst>
              <a:ext uri="{FF2B5EF4-FFF2-40B4-BE49-F238E27FC236}">
                <a16:creationId xmlns:a16="http://schemas.microsoft.com/office/drawing/2014/main" id="{8318AD0B-16A8-A940-9FBB-F09B12CE8435}"/>
              </a:ext>
            </a:extLst>
          </p:cNvPr>
          <p:cNvSpPr>
            <a:spLocks noGrp="1"/>
          </p:cNvSpPr>
          <p:nvPr>
            <p:ph type="tbl" sz="quarter" idx="35"/>
          </p:nvPr>
        </p:nvSpPr>
        <p:spPr>
          <a:xfrm>
            <a:off x="9137560" y="3668208"/>
            <a:ext cx="2617291" cy="2374417"/>
          </a:xfrm>
        </p:spPr>
        <p:txBody>
          <a:bodyPr anchor="ctr">
            <a:noAutofit/>
          </a:bodyPr>
          <a:lstStyle>
            <a:lvl1pPr marL="0" indent="0" algn="ctr">
              <a:buNone/>
              <a:defRPr>
                <a:solidFill>
                  <a:schemeClr val="bg1"/>
                </a:solidFill>
              </a:defRPr>
            </a:lvl1pPr>
          </a:lstStyle>
          <a:p>
            <a:r>
              <a:rPr lang="en-US"/>
              <a:t>Click icon to add table</a:t>
            </a:r>
          </a:p>
        </p:txBody>
      </p:sp>
      <p:sp>
        <p:nvSpPr>
          <p:cNvPr id="66" name="Text Placeholder 16">
            <a:extLst>
              <a:ext uri="{FF2B5EF4-FFF2-40B4-BE49-F238E27FC236}">
                <a16:creationId xmlns:a16="http://schemas.microsoft.com/office/drawing/2014/main" id="{AC41CDDA-926D-FA47-8AF6-A155074DA9D3}"/>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1</a:t>
            </a:r>
          </a:p>
        </p:txBody>
      </p:sp>
      <p:sp>
        <p:nvSpPr>
          <p:cNvPr id="67" name="Text Placeholder 16">
            <a:extLst>
              <a:ext uri="{FF2B5EF4-FFF2-40B4-BE49-F238E27FC236}">
                <a16:creationId xmlns:a16="http://schemas.microsoft.com/office/drawing/2014/main" id="{0D435F03-2B07-F34C-B0D5-D53FAD9FD210}"/>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Text here</a:t>
            </a:r>
          </a:p>
        </p:txBody>
      </p:sp>
      <p:sp>
        <p:nvSpPr>
          <p:cNvPr id="25" name="Text Placeholder 16">
            <a:extLst>
              <a:ext uri="{FF2B5EF4-FFF2-40B4-BE49-F238E27FC236}">
                <a16:creationId xmlns:a16="http://schemas.microsoft.com/office/drawing/2014/main" id="{B9C000EB-7EB2-E940-90CE-71ABB5EDF0C6}"/>
              </a:ext>
            </a:extLst>
          </p:cNvPr>
          <p:cNvSpPr>
            <a:spLocks noGrp="1"/>
          </p:cNvSpPr>
          <p:nvPr>
            <p:ph type="body" sz="quarter" idx="40"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6" name="Text Placeholder 16">
            <a:extLst>
              <a:ext uri="{FF2B5EF4-FFF2-40B4-BE49-F238E27FC236}">
                <a16:creationId xmlns:a16="http://schemas.microsoft.com/office/drawing/2014/main" id="{8970A54A-AF7C-1343-A9A2-1F18652BFAC1}"/>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7" name="Text Placeholder 16">
            <a:extLst>
              <a:ext uri="{FF2B5EF4-FFF2-40B4-BE49-F238E27FC236}">
                <a16:creationId xmlns:a16="http://schemas.microsoft.com/office/drawing/2014/main" id="{1A3D155A-0C8C-BB45-8E2F-7677CCE788E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5" name="Text Placeholder 16">
            <a:extLst>
              <a:ext uri="{FF2B5EF4-FFF2-40B4-BE49-F238E27FC236}">
                <a16:creationId xmlns:a16="http://schemas.microsoft.com/office/drawing/2014/main" id="{A6496595-D082-4AB2-8DA7-4FD0C2D6CD3D}"/>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37" name="Text Placeholder 16">
            <a:extLst>
              <a:ext uri="{FF2B5EF4-FFF2-40B4-BE49-F238E27FC236}">
                <a16:creationId xmlns:a16="http://schemas.microsoft.com/office/drawing/2014/main" id="{5247C664-3CAA-43E8-903D-B0E8663F9282}"/>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39" name="Text Placeholder 16">
            <a:extLst>
              <a:ext uri="{FF2B5EF4-FFF2-40B4-BE49-F238E27FC236}">
                <a16:creationId xmlns:a16="http://schemas.microsoft.com/office/drawing/2014/main" id="{7940A240-E829-405A-A654-A2174F37D090}"/>
              </a:ext>
            </a:extLst>
          </p:cNvPr>
          <p:cNvSpPr>
            <a:spLocks noGrp="1"/>
          </p:cNvSpPr>
          <p:nvPr>
            <p:ph type="body" sz="quarter" idx="25" hasCustomPrompt="1"/>
          </p:nvPr>
        </p:nvSpPr>
        <p:spPr>
          <a:xfrm>
            <a:off x="62428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46" name="Text Placeholder 9">
            <a:extLst>
              <a:ext uri="{FF2B5EF4-FFF2-40B4-BE49-F238E27FC236}">
                <a16:creationId xmlns:a16="http://schemas.microsoft.com/office/drawing/2014/main" id="{5286E806-5186-475A-B24B-50535C4825FE}"/>
              </a:ext>
            </a:extLst>
          </p:cNvPr>
          <p:cNvSpPr>
            <a:spLocks noGrp="1"/>
          </p:cNvSpPr>
          <p:nvPr>
            <p:ph type="body" sz="quarter" idx="41"/>
          </p:nvPr>
        </p:nvSpPr>
        <p:spPr>
          <a:xfrm>
            <a:off x="306000" y="3484635"/>
            <a:ext cx="2674800" cy="658459"/>
          </a:xfrm>
        </p:spPr>
        <p:txBody>
          <a:bodyPr>
            <a:noAutofit/>
          </a:bodyPr>
          <a:lstStyle/>
          <a:p>
            <a:pPr lvl="0"/>
            <a:r>
              <a:rPr lang="en-US"/>
              <a:t>Click to edit Master text styles</a:t>
            </a:r>
          </a:p>
          <a:p>
            <a:pPr lvl="1"/>
            <a:r>
              <a:rPr lang="en-US"/>
              <a:t>Second level</a:t>
            </a:r>
          </a:p>
        </p:txBody>
      </p:sp>
      <p:sp>
        <p:nvSpPr>
          <p:cNvPr id="47" name="Text Placeholder 9">
            <a:extLst>
              <a:ext uri="{FF2B5EF4-FFF2-40B4-BE49-F238E27FC236}">
                <a16:creationId xmlns:a16="http://schemas.microsoft.com/office/drawing/2014/main" id="{E822B7B2-975D-4FC5-97E6-DD50C57C580D}"/>
              </a:ext>
            </a:extLst>
          </p:cNvPr>
          <p:cNvSpPr>
            <a:spLocks noGrp="1"/>
          </p:cNvSpPr>
          <p:nvPr>
            <p:ph type="body" sz="quarter" idx="42"/>
          </p:nvPr>
        </p:nvSpPr>
        <p:spPr>
          <a:xfrm>
            <a:off x="3273897" y="3484635"/>
            <a:ext cx="2674800" cy="658459"/>
          </a:xfrm>
        </p:spPr>
        <p:txBody>
          <a:bodyPr>
            <a:noAutofit/>
          </a:bodyPr>
          <a:lstStyle/>
          <a:p>
            <a:pPr lvl="0"/>
            <a:r>
              <a:rPr lang="en-US"/>
              <a:t>Click to edit Master text styles</a:t>
            </a:r>
          </a:p>
          <a:p>
            <a:pPr lvl="1"/>
            <a:r>
              <a:rPr lang="en-US"/>
              <a:t>Second level</a:t>
            </a:r>
          </a:p>
        </p:txBody>
      </p:sp>
      <p:sp>
        <p:nvSpPr>
          <p:cNvPr id="48" name="Text Placeholder 9">
            <a:extLst>
              <a:ext uri="{FF2B5EF4-FFF2-40B4-BE49-F238E27FC236}">
                <a16:creationId xmlns:a16="http://schemas.microsoft.com/office/drawing/2014/main" id="{BF702F1F-D5DA-4677-A879-C4D5C9F0863E}"/>
              </a:ext>
            </a:extLst>
          </p:cNvPr>
          <p:cNvSpPr>
            <a:spLocks noGrp="1"/>
          </p:cNvSpPr>
          <p:nvPr>
            <p:ph type="body" sz="quarter" idx="43"/>
          </p:nvPr>
        </p:nvSpPr>
        <p:spPr>
          <a:xfrm>
            <a:off x="6241794" y="3484635"/>
            <a:ext cx="2674800" cy="658459"/>
          </a:xfrm>
        </p:spPr>
        <p:txBody>
          <a:bodyPr>
            <a:noAutofit/>
          </a:bodyPr>
          <a:lstStyle/>
          <a:p>
            <a:pPr lvl="0"/>
            <a:r>
              <a:rPr lang="en-US"/>
              <a:t>Click to edit Master text styles</a:t>
            </a:r>
          </a:p>
          <a:p>
            <a:pPr lvl="1"/>
            <a:r>
              <a:rPr lang="en-US"/>
              <a:t>Second level</a:t>
            </a:r>
          </a:p>
        </p:txBody>
      </p:sp>
      <p:sp>
        <p:nvSpPr>
          <p:cNvPr id="49" name="Text Placeholder 16">
            <a:extLst>
              <a:ext uri="{FF2B5EF4-FFF2-40B4-BE49-F238E27FC236}">
                <a16:creationId xmlns:a16="http://schemas.microsoft.com/office/drawing/2014/main" id="{09A9E062-5FB0-4E1F-9104-8A94FC5C86AD}"/>
              </a:ext>
            </a:extLst>
          </p:cNvPr>
          <p:cNvSpPr>
            <a:spLocks noGrp="1"/>
          </p:cNvSpPr>
          <p:nvPr>
            <p:ph type="body" sz="quarter" idx="45"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50" name="Text Placeholder 16">
            <a:extLst>
              <a:ext uri="{FF2B5EF4-FFF2-40B4-BE49-F238E27FC236}">
                <a16:creationId xmlns:a16="http://schemas.microsoft.com/office/drawing/2014/main" id="{9526962C-AA94-49D9-ACAC-0E4F356082F3}"/>
              </a:ext>
            </a:extLst>
          </p:cNvPr>
          <p:cNvSpPr>
            <a:spLocks noGrp="1"/>
          </p:cNvSpPr>
          <p:nvPr>
            <p:ph type="body" sz="quarter" idx="46"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51" name="Text Placeholder 16">
            <a:extLst>
              <a:ext uri="{FF2B5EF4-FFF2-40B4-BE49-F238E27FC236}">
                <a16:creationId xmlns:a16="http://schemas.microsoft.com/office/drawing/2014/main" id="{49749216-F138-4C5B-9E68-FC6C3E83AD8E}"/>
              </a:ext>
            </a:extLst>
          </p:cNvPr>
          <p:cNvSpPr>
            <a:spLocks noGrp="1"/>
          </p:cNvSpPr>
          <p:nvPr>
            <p:ph type="body" sz="quarter" idx="47" hasCustomPrompt="1"/>
          </p:nvPr>
        </p:nvSpPr>
        <p:spPr>
          <a:xfrm>
            <a:off x="62428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52" name="Text Placeholder 9">
            <a:extLst>
              <a:ext uri="{FF2B5EF4-FFF2-40B4-BE49-F238E27FC236}">
                <a16:creationId xmlns:a16="http://schemas.microsoft.com/office/drawing/2014/main" id="{DF217952-D8A9-4524-88EF-493BE61D66F0}"/>
              </a:ext>
            </a:extLst>
          </p:cNvPr>
          <p:cNvSpPr>
            <a:spLocks noGrp="1"/>
          </p:cNvSpPr>
          <p:nvPr>
            <p:ph type="body" sz="quarter" idx="49"/>
          </p:nvPr>
        </p:nvSpPr>
        <p:spPr>
          <a:xfrm>
            <a:off x="306000" y="5399441"/>
            <a:ext cx="2674800" cy="658459"/>
          </a:xfrm>
        </p:spPr>
        <p:txBody>
          <a:bodyPr>
            <a:noAutofit/>
          </a:bodyPr>
          <a:lstStyle/>
          <a:p>
            <a:pPr lvl="0"/>
            <a:r>
              <a:rPr lang="en-US"/>
              <a:t>Click to edit Master text styles</a:t>
            </a:r>
          </a:p>
          <a:p>
            <a:pPr lvl="1"/>
            <a:r>
              <a:rPr lang="en-US"/>
              <a:t>Second level</a:t>
            </a:r>
          </a:p>
        </p:txBody>
      </p:sp>
      <p:sp>
        <p:nvSpPr>
          <p:cNvPr id="53" name="Text Placeholder 9">
            <a:extLst>
              <a:ext uri="{FF2B5EF4-FFF2-40B4-BE49-F238E27FC236}">
                <a16:creationId xmlns:a16="http://schemas.microsoft.com/office/drawing/2014/main" id="{EE6DF9AC-B58F-4519-8A32-6EF9F5771926}"/>
              </a:ext>
            </a:extLst>
          </p:cNvPr>
          <p:cNvSpPr>
            <a:spLocks noGrp="1"/>
          </p:cNvSpPr>
          <p:nvPr>
            <p:ph type="body" sz="quarter" idx="50"/>
          </p:nvPr>
        </p:nvSpPr>
        <p:spPr>
          <a:xfrm>
            <a:off x="3273897" y="5399441"/>
            <a:ext cx="2674800" cy="658459"/>
          </a:xfrm>
        </p:spPr>
        <p:txBody>
          <a:bodyPr>
            <a:noAutofit/>
          </a:bodyPr>
          <a:lstStyle/>
          <a:p>
            <a:pPr lvl="0"/>
            <a:r>
              <a:rPr lang="en-US"/>
              <a:t>Click to edit Master text styles</a:t>
            </a:r>
          </a:p>
          <a:p>
            <a:pPr lvl="1"/>
            <a:r>
              <a:rPr lang="en-US"/>
              <a:t>Second level</a:t>
            </a:r>
          </a:p>
        </p:txBody>
      </p:sp>
      <p:sp>
        <p:nvSpPr>
          <p:cNvPr id="54" name="Text Placeholder 9">
            <a:extLst>
              <a:ext uri="{FF2B5EF4-FFF2-40B4-BE49-F238E27FC236}">
                <a16:creationId xmlns:a16="http://schemas.microsoft.com/office/drawing/2014/main" id="{56607A50-2FDD-4209-8CA7-315988BEC100}"/>
              </a:ext>
            </a:extLst>
          </p:cNvPr>
          <p:cNvSpPr>
            <a:spLocks noGrp="1"/>
          </p:cNvSpPr>
          <p:nvPr>
            <p:ph type="body" sz="quarter" idx="51"/>
          </p:nvPr>
        </p:nvSpPr>
        <p:spPr>
          <a:xfrm>
            <a:off x="6241794" y="5399441"/>
            <a:ext cx="2674800" cy="658459"/>
          </a:xfrm>
        </p:spPr>
        <p:txBody>
          <a:bodyPr>
            <a:no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6512429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s &amp; facts with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09C5849-0DEA-408D-A18F-F8869CDAB77C}"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30" name="Picture Placeholder 2">
            <a:extLst>
              <a:ext uri="{FF2B5EF4-FFF2-40B4-BE49-F238E27FC236}">
                <a16:creationId xmlns:a16="http://schemas.microsoft.com/office/drawing/2014/main" id="{B46ABF13-CD50-6F4E-B807-92B73478E801}"/>
              </a:ext>
            </a:extLst>
          </p:cNvPr>
          <p:cNvSpPr>
            <a:spLocks noGrp="1"/>
          </p:cNvSpPr>
          <p:nvPr>
            <p:ph type="pic" sz="quarter" idx="19"/>
          </p:nvPr>
        </p:nvSpPr>
        <p:spPr>
          <a:xfrm>
            <a:off x="6240465" y="304800"/>
            <a:ext cx="5645162" cy="5753100"/>
          </a:xfrm>
          <a:ln w="381000" cap="flat">
            <a:noFill/>
            <a:miter lim="800000"/>
          </a:ln>
        </p:spPr>
        <p:txBody>
          <a:bodyPr/>
          <a:lstStyle/>
          <a:p>
            <a:r>
              <a:rPr lang="en-US"/>
              <a:t>Click icon to add picture</a:t>
            </a:r>
          </a:p>
        </p:txBody>
      </p:sp>
      <p:sp>
        <p:nvSpPr>
          <p:cNvPr id="22" name="Text Placeholder 16">
            <a:extLst>
              <a:ext uri="{FF2B5EF4-FFF2-40B4-BE49-F238E27FC236}">
                <a16:creationId xmlns:a16="http://schemas.microsoft.com/office/drawing/2014/main" id="{FF0DF6C1-76F3-6E44-B373-40736B5108E2}"/>
              </a:ext>
            </a:extLst>
          </p:cNvPr>
          <p:cNvSpPr>
            <a:spLocks noGrp="1"/>
          </p:cNvSpPr>
          <p:nvPr>
            <p:ph type="body" sz="quarter" idx="13" hasCustomPrompt="1"/>
          </p:nvPr>
        </p:nvSpPr>
        <p:spPr>
          <a:xfrm>
            <a:off x="304800" y="304800"/>
            <a:ext cx="5652730"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3" name="Text Placeholder 16">
            <a:extLst>
              <a:ext uri="{FF2B5EF4-FFF2-40B4-BE49-F238E27FC236}">
                <a16:creationId xmlns:a16="http://schemas.microsoft.com/office/drawing/2014/main" id="{7FFE8B4D-6479-F542-9F14-5FAE075FDFEC}"/>
              </a:ext>
            </a:extLst>
          </p:cNvPr>
          <p:cNvSpPr>
            <a:spLocks noGrp="1"/>
          </p:cNvSpPr>
          <p:nvPr>
            <p:ph type="body" sz="quarter" idx="14" hasCustomPrompt="1"/>
          </p:nvPr>
        </p:nvSpPr>
        <p:spPr>
          <a:xfrm>
            <a:off x="304800" y="671605"/>
            <a:ext cx="5652730"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0" name="Text Placeholder 16">
            <a:extLst>
              <a:ext uri="{FF2B5EF4-FFF2-40B4-BE49-F238E27FC236}">
                <a16:creationId xmlns:a16="http://schemas.microsoft.com/office/drawing/2014/main" id="{C05BF78C-4EB7-4966-9EDC-CE6B7D7AEEC8}"/>
              </a:ext>
            </a:extLst>
          </p:cNvPr>
          <p:cNvSpPr>
            <a:spLocks noGrp="1"/>
          </p:cNvSpPr>
          <p:nvPr>
            <p:ph type="body" sz="quarter" idx="38" hasCustomPrompt="1"/>
          </p:nvPr>
        </p:nvSpPr>
        <p:spPr>
          <a:xfrm>
            <a:off x="305007" y="1914654"/>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1</a:t>
            </a:r>
          </a:p>
        </p:txBody>
      </p:sp>
      <p:sp>
        <p:nvSpPr>
          <p:cNvPr id="21" name="Text Placeholder 16">
            <a:extLst>
              <a:ext uri="{FF2B5EF4-FFF2-40B4-BE49-F238E27FC236}">
                <a16:creationId xmlns:a16="http://schemas.microsoft.com/office/drawing/2014/main" id="{4E9FA491-1DA7-45AB-A4C2-DD477AD85CFB}"/>
              </a:ext>
            </a:extLst>
          </p:cNvPr>
          <p:cNvSpPr>
            <a:spLocks noGrp="1"/>
          </p:cNvSpPr>
          <p:nvPr>
            <p:ph type="body" sz="quarter" idx="39" hasCustomPrompt="1"/>
          </p:nvPr>
        </p:nvSpPr>
        <p:spPr>
          <a:xfrm>
            <a:off x="304801" y="2250235"/>
            <a:ext cx="5652729" cy="435009"/>
          </a:xfrm>
        </p:spPr>
        <p:txBody>
          <a:bodyPr lIns="0" tIns="0" rIns="274320">
            <a:noAutofit/>
          </a:bodyPr>
          <a:lstStyle>
            <a:lvl1pPr marL="0" indent="0">
              <a:lnSpc>
                <a:spcPts val="2000"/>
              </a:lnSpc>
              <a:spcBef>
                <a:spcPts val="200"/>
              </a:spcBef>
              <a:buNone/>
              <a:defRPr sz="1400" b="0" i="0" spc="0" baseline="0">
                <a:solidFill>
                  <a:schemeClr val="tx1"/>
                </a:solidFill>
              </a:defRPr>
            </a:lvl1pPr>
            <a:lvl2pPr>
              <a:defRPr sz="2000"/>
            </a:lvl2pPr>
            <a:lvl3pPr>
              <a:defRPr sz="1800"/>
            </a:lvl3pPr>
            <a:lvl4pPr>
              <a:defRPr sz="1600"/>
            </a:lvl4pPr>
            <a:lvl5pPr>
              <a:defRPr sz="1600"/>
            </a:lvl5pPr>
          </a:lstStyle>
          <a:p>
            <a:pPr lvl="0"/>
            <a:r>
              <a:rPr lang="en-US" dirty="0"/>
              <a:t>Text here</a:t>
            </a:r>
          </a:p>
        </p:txBody>
      </p:sp>
      <p:sp>
        <p:nvSpPr>
          <p:cNvPr id="29" name="Text Placeholder 16">
            <a:extLst>
              <a:ext uri="{FF2B5EF4-FFF2-40B4-BE49-F238E27FC236}">
                <a16:creationId xmlns:a16="http://schemas.microsoft.com/office/drawing/2014/main" id="{51CC9C77-B54B-48A7-AECE-C95B4002B960}"/>
              </a:ext>
            </a:extLst>
          </p:cNvPr>
          <p:cNvSpPr>
            <a:spLocks noGrp="1"/>
          </p:cNvSpPr>
          <p:nvPr>
            <p:ph type="body" sz="quarter" idx="45" hasCustomPrompt="1"/>
          </p:nvPr>
        </p:nvSpPr>
        <p:spPr>
          <a:xfrm>
            <a:off x="304800" y="1565686"/>
            <a:ext cx="5646738" cy="36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54" name="Text Placeholder 16">
            <a:extLst>
              <a:ext uri="{FF2B5EF4-FFF2-40B4-BE49-F238E27FC236}">
                <a16:creationId xmlns:a16="http://schemas.microsoft.com/office/drawing/2014/main" id="{3B88F8CD-7A7E-4895-9208-6445A9124BBB}"/>
              </a:ext>
            </a:extLst>
          </p:cNvPr>
          <p:cNvSpPr>
            <a:spLocks noGrp="1"/>
          </p:cNvSpPr>
          <p:nvPr>
            <p:ph type="body" sz="quarter" idx="18" hasCustomPrompt="1"/>
          </p:nvPr>
        </p:nvSpPr>
        <p:spPr>
          <a:xfrm>
            <a:off x="306000" y="2788278"/>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55" name="Text Placeholder 16">
            <a:extLst>
              <a:ext uri="{FF2B5EF4-FFF2-40B4-BE49-F238E27FC236}">
                <a16:creationId xmlns:a16="http://schemas.microsoft.com/office/drawing/2014/main" id="{2315E573-B809-4113-88A0-6163A1213791}"/>
              </a:ext>
            </a:extLst>
          </p:cNvPr>
          <p:cNvSpPr>
            <a:spLocks noGrp="1"/>
          </p:cNvSpPr>
          <p:nvPr>
            <p:ph type="body" sz="quarter" idx="23" hasCustomPrompt="1"/>
          </p:nvPr>
        </p:nvSpPr>
        <p:spPr>
          <a:xfrm>
            <a:off x="3274400" y="2788278"/>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56" name="Text Placeholder 9">
            <a:extLst>
              <a:ext uri="{FF2B5EF4-FFF2-40B4-BE49-F238E27FC236}">
                <a16:creationId xmlns:a16="http://schemas.microsoft.com/office/drawing/2014/main" id="{E9420346-8F69-43AB-8FAA-4279AFA67C51}"/>
              </a:ext>
            </a:extLst>
          </p:cNvPr>
          <p:cNvSpPr>
            <a:spLocks noGrp="1"/>
          </p:cNvSpPr>
          <p:nvPr>
            <p:ph type="body" sz="quarter" idx="41"/>
          </p:nvPr>
        </p:nvSpPr>
        <p:spPr>
          <a:xfrm>
            <a:off x="306000" y="3484635"/>
            <a:ext cx="2674800" cy="658459"/>
          </a:xfrm>
        </p:spPr>
        <p:txBody>
          <a:bodyPr/>
          <a:lstStyle/>
          <a:p>
            <a:pPr lvl="0"/>
            <a:r>
              <a:rPr lang="en-US"/>
              <a:t>Click to edit Master text styles</a:t>
            </a:r>
          </a:p>
          <a:p>
            <a:pPr lvl="1"/>
            <a:r>
              <a:rPr lang="en-US"/>
              <a:t>Second level</a:t>
            </a:r>
          </a:p>
        </p:txBody>
      </p:sp>
      <p:sp>
        <p:nvSpPr>
          <p:cNvPr id="57" name="Text Placeholder 9">
            <a:extLst>
              <a:ext uri="{FF2B5EF4-FFF2-40B4-BE49-F238E27FC236}">
                <a16:creationId xmlns:a16="http://schemas.microsoft.com/office/drawing/2014/main" id="{5525FB6A-5C03-4C68-9B51-89053879E97D}"/>
              </a:ext>
            </a:extLst>
          </p:cNvPr>
          <p:cNvSpPr>
            <a:spLocks noGrp="1"/>
          </p:cNvSpPr>
          <p:nvPr>
            <p:ph type="body" sz="quarter" idx="42"/>
          </p:nvPr>
        </p:nvSpPr>
        <p:spPr>
          <a:xfrm>
            <a:off x="3273897" y="3484635"/>
            <a:ext cx="2674800" cy="658459"/>
          </a:xfrm>
        </p:spPr>
        <p:txBody>
          <a:bodyPr/>
          <a:lstStyle/>
          <a:p>
            <a:pPr lvl="0"/>
            <a:r>
              <a:rPr lang="en-US"/>
              <a:t>Click to edit Master text styles</a:t>
            </a:r>
          </a:p>
          <a:p>
            <a:pPr lvl="1"/>
            <a:r>
              <a:rPr lang="en-US"/>
              <a:t>Second level</a:t>
            </a:r>
          </a:p>
        </p:txBody>
      </p:sp>
      <p:sp>
        <p:nvSpPr>
          <p:cNvPr id="58" name="Text Placeholder 16">
            <a:extLst>
              <a:ext uri="{FF2B5EF4-FFF2-40B4-BE49-F238E27FC236}">
                <a16:creationId xmlns:a16="http://schemas.microsoft.com/office/drawing/2014/main" id="{F39FE102-E3F1-4189-AD24-B31C8316A39C}"/>
              </a:ext>
            </a:extLst>
          </p:cNvPr>
          <p:cNvSpPr>
            <a:spLocks noGrp="1"/>
          </p:cNvSpPr>
          <p:nvPr>
            <p:ph type="body" sz="quarter" idx="46" hasCustomPrompt="1"/>
          </p:nvPr>
        </p:nvSpPr>
        <p:spPr>
          <a:xfrm>
            <a:off x="306000" y="4703084"/>
            <a:ext cx="2674800" cy="697812"/>
          </a:xfrm>
        </p:spPr>
        <p:txBody>
          <a:bodyPr lIns="0" tIns="0" rIns="182880">
            <a:noAutofit/>
          </a:bodyPr>
          <a:lstStyle>
            <a:lvl1pPr marL="0" indent="0">
              <a:lnSpc>
                <a:spcPct val="100000"/>
              </a:lnSpc>
              <a:spcBef>
                <a:spcPts val="200"/>
              </a:spcBef>
              <a:buNone/>
              <a:defRPr sz="4800" b="1" i="0" spc="40" baseline="0">
                <a:solidFill>
                  <a:schemeClr val="accent1"/>
                </a:solidFill>
              </a:defRPr>
            </a:lvl1pPr>
            <a:lvl2pPr>
              <a:defRPr sz="2000"/>
            </a:lvl2pPr>
            <a:lvl3pPr>
              <a:defRPr sz="1800"/>
            </a:lvl3pPr>
            <a:lvl4pPr>
              <a:defRPr sz="1600"/>
            </a:lvl4pPr>
            <a:lvl5pPr>
              <a:defRPr sz="1600"/>
            </a:lvl5pPr>
          </a:lstStyle>
          <a:p>
            <a:pPr lvl="0"/>
            <a:r>
              <a:rPr lang="en-US" dirty="0"/>
              <a:t>10000%</a:t>
            </a:r>
          </a:p>
        </p:txBody>
      </p:sp>
      <p:sp>
        <p:nvSpPr>
          <p:cNvPr id="59" name="Text Placeholder 16">
            <a:extLst>
              <a:ext uri="{FF2B5EF4-FFF2-40B4-BE49-F238E27FC236}">
                <a16:creationId xmlns:a16="http://schemas.microsoft.com/office/drawing/2014/main" id="{9E62D64C-85DD-4F86-9A55-CFD932BAFE5A}"/>
              </a:ext>
            </a:extLst>
          </p:cNvPr>
          <p:cNvSpPr>
            <a:spLocks noGrp="1"/>
          </p:cNvSpPr>
          <p:nvPr>
            <p:ph type="body" sz="quarter" idx="47" hasCustomPrompt="1"/>
          </p:nvPr>
        </p:nvSpPr>
        <p:spPr>
          <a:xfrm>
            <a:off x="3274400" y="4703084"/>
            <a:ext cx="2674800" cy="697812"/>
          </a:xfrm>
        </p:spPr>
        <p:txBody>
          <a:bodyPr lIns="0" tIns="0" rIns="182880">
            <a:noAutofit/>
          </a:bodyPr>
          <a:lstStyle>
            <a:lvl1pPr marL="0" indent="0">
              <a:lnSpc>
                <a:spcPct val="100000"/>
              </a:lnSpc>
              <a:spcBef>
                <a:spcPts val="200"/>
              </a:spcBef>
              <a:buNone/>
              <a:defRPr sz="4800" b="1" i="0" spc="40" baseline="0">
                <a:solidFill>
                  <a:schemeClr val="tx2"/>
                </a:solidFill>
              </a:defRPr>
            </a:lvl1pPr>
            <a:lvl2pPr>
              <a:defRPr sz="2000"/>
            </a:lvl2pPr>
            <a:lvl3pPr>
              <a:defRPr sz="1800"/>
            </a:lvl3pPr>
            <a:lvl4pPr>
              <a:defRPr sz="1600"/>
            </a:lvl4pPr>
            <a:lvl5pPr>
              <a:defRPr sz="1600"/>
            </a:lvl5pPr>
          </a:lstStyle>
          <a:p>
            <a:pPr lvl="0"/>
            <a:r>
              <a:rPr lang="en-US" dirty="0"/>
              <a:t>10000%</a:t>
            </a:r>
          </a:p>
        </p:txBody>
      </p:sp>
      <p:sp>
        <p:nvSpPr>
          <p:cNvPr id="60" name="Text Placeholder 9">
            <a:extLst>
              <a:ext uri="{FF2B5EF4-FFF2-40B4-BE49-F238E27FC236}">
                <a16:creationId xmlns:a16="http://schemas.microsoft.com/office/drawing/2014/main" id="{3A6BE814-C7E6-4DAC-B202-95D56965599F}"/>
              </a:ext>
            </a:extLst>
          </p:cNvPr>
          <p:cNvSpPr>
            <a:spLocks noGrp="1"/>
          </p:cNvSpPr>
          <p:nvPr>
            <p:ph type="body" sz="quarter" idx="49"/>
          </p:nvPr>
        </p:nvSpPr>
        <p:spPr>
          <a:xfrm>
            <a:off x="306000" y="5399441"/>
            <a:ext cx="2674800" cy="658459"/>
          </a:xfrm>
        </p:spPr>
        <p:txBody>
          <a:bodyPr/>
          <a:lstStyle/>
          <a:p>
            <a:pPr lvl="0"/>
            <a:r>
              <a:rPr lang="en-US"/>
              <a:t>Click to edit Master text styles</a:t>
            </a:r>
          </a:p>
          <a:p>
            <a:pPr lvl="1"/>
            <a:r>
              <a:rPr lang="en-US"/>
              <a:t>Second level</a:t>
            </a:r>
          </a:p>
        </p:txBody>
      </p:sp>
      <p:sp>
        <p:nvSpPr>
          <p:cNvPr id="61" name="Text Placeholder 9">
            <a:extLst>
              <a:ext uri="{FF2B5EF4-FFF2-40B4-BE49-F238E27FC236}">
                <a16:creationId xmlns:a16="http://schemas.microsoft.com/office/drawing/2014/main" id="{3C4D85F0-4B47-4CBD-BECC-A29142EBFB7A}"/>
              </a:ext>
            </a:extLst>
          </p:cNvPr>
          <p:cNvSpPr>
            <a:spLocks noGrp="1"/>
          </p:cNvSpPr>
          <p:nvPr>
            <p:ph type="body" sz="quarter" idx="50"/>
          </p:nvPr>
        </p:nvSpPr>
        <p:spPr>
          <a:xfrm>
            <a:off x="3273897" y="5399441"/>
            <a:ext cx="2674800" cy="658459"/>
          </a:xfrm>
        </p:spPr>
        <p:txBody>
          <a:bodyPr/>
          <a:lstStyle/>
          <a:p>
            <a:pPr lvl="0"/>
            <a:r>
              <a:rPr lang="en-US"/>
              <a:t>Click to edit Master text styles</a:t>
            </a:r>
          </a:p>
          <a:p>
            <a:pPr lvl="1"/>
            <a:r>
              <a:rPr lang="en-US"/>
              <a:t>Second level</a:t>
            </a:r>
          </a:p>
        </p:txBody>
      </p:sp>
      <p:sp>
        <p:nvSpPr>
          <p:cNvPr id="62" name="Text Placeholder 16">
            <a:extLst>
              <a:ext uri="{FF2B5EF4-FFF2-40B4-BE49-F238E27FC236}">
                <a16:creationId xmlns:a16="http://schemas.microsoft.com/office/drawing/2014/main" id="{2A486961-DF5E-4FF5-AF4D-56B37F19F31B}"/>
              </a:ext>
            </a:extLst>
          </p:cNvPr>
          <p:cNvSpPr>
            <a:spLocks noGrp="1"/>
          </p:cNvSpPr>
          <p:nvPr>
            <p:ph type="body" sz="quarter" idx="51" hasCustomPrompt="1"/>
          </p:nvPr>
        </p:nvSpPr>
        <p:spPr>
          <a:xfrm>
            <a:off x="305007" y="4263546"/>
            <a:ext cx="5646531" cy="319085"/>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Header 2</a:t>
            </a:r>
          </a:p>
        </p:txBody>
      </p:sp>
    </p:spTree>
    <p:extLst>
      <p:ext uri="{BB962C8B-B14F-4D97-AF65-F5344CB8AC3E}">
        <p14:creationId xmlns:p14="http://schemas.microsoft.com/office/powerpoint/2010/main" val="3454024795"/>
      </p:ext>
    </p:extLst>
  </p:cSld>
  <p:clrMapOvr>
    <a:masterClrMapping/>
  </p:clrMapOvr>
  <p:extLst>
    <p:ext uri="{DCECCB84-F9BA-43D5-87BE-67443E8EF086}">
      <p15:sldGuideLst xmlns:p15="http://schemas.microsoft.com/office/powerpoint/2012/main">
        <p15:guide id="1" pos="2016">
          <p15:clr>
            <a:srgbClr val="FBAE40"/>
          </p15:clr>
        </p15:guide>
        <p15:guide id="2" pos="55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one text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3" name="Text Placeholder 2">
            <a:extLst>
              <a:ext uri="{FF2B5EF4-FFF2-40B4-BE49-F238E27FC236}">
                <a16:creationId xmlns:a16="http://schemas.microsoft.com/office/drawing/2014/main" id="{A077AC54-4753-004F-A8FE-4ACF4073763F}"/>
              </a:ext>
            </a:extLst>
          </p:cNvPr>
          <p:cNvSpPr>
            <a:spLocks noGrp="1"/>
          </p:cNvSpPr>
          <p:nvPr>
            <p:ph type="body" sz="quarter" idx="17" hasCustomPrompt="1"/>
          </p:nvPr>
        </p:nvSpPr>
        <p:spPr>
          <a:xfrm>
            <a:off x="304799" y="304800"/>
            <a:ext cx="11578165" cy="358775"/>
          </a:xfrm>
        </p:spPr>
        <p:txBody>
          <a:bodyPr vert="horz" lIns="0" tIns="0" rIns="0" bIns="45720" rtlCol="0">
            <a:noAutofit/>
          </a:bodyPr>
          <a:lstStyle>
            <a:lvl1pPr>
              <a:buFontTx/>
              <a:buNone/>
              <a:defRPr lang="en-GB" sz="2400" b="0" spc="0" baseline="0" smtClean="0">
                <a:solidFill>
                  <a:schemeClr val="tx1"/>
                </a:solidFill>
              </a:defRPr>
            </a:lvl1pPr>
            <a:lvl2pPr>
              <a:defRPr lang="en-GB" sz="2000" smtClean="0"/>
            </a:lvl2pPr>
            <a:lvl3pPr>
              <a:defRPr lang="en-GB" sz="1800" smtClean="0"/>
            </a:lvl3pPr>
            <a:lvl4pPr>
              <a:defRPr lang="en-GB" sz="1600" smtClean="0"/>
            </a:lvl4pPr>
            <a:lvl5pPr>
              <a:defRPr lang="en-US" sz="1600"/>
            </a:lvl5pPr>
          </a:lstStyle>
          <a:p>
            <a:pPr marL="0" lvl="0" indent="0">
              <a:spcBef>
                <a:spcPts val="200"/>
              </a:spcBef>
              <a:buNone/>
            </a:pPr>
            <a:r>
              <a:rPr lang="en-US" dirty="0"/>
              <a:t>Title</a:t>
            </a:r>
          </a:p>
        </p:txBody>
      </p:sp>
      <p:sp>
        <p:nvSpPr>
          <p:cNvPr id="7" name="Text Placeholder 16">
            <a:extLst>
              <a:ext uri="{FF2B5EF4-FFF2-40B4-BE49-F238E27FC236}">
                <a16:creationId xmlns:a16="http://schemas.microsoft.com/office/drawing/2014/main" id="{CB74942F-E034-E74F-8066-588C6D76A030}"/>
              </a:ext>
            </a:extLst>
          </p:cNvPr>
          <p:cNvSpPr>
            <a:spLocks noGrp="1"/>
          </p:cNvSpPr>
          <p:nvPr>
            <p:ph type="body" sz="quarter" idx="23" hasCustomPrompt="1"/>
          </p:nvPr>
        </p:nvSpPr>
        <p:spPr>
          <a:xfrm>
            <a:off x="309034" y="1562100"/>
            <a:ext cx="11578166" cy="341088"/>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5" name="Content Placeholder 4">
            <a:extLst>
              <a:ext uri="{FF2B5EF4-FFF2-40B4-BE49-F238E27FC236}">
                <a16:creationId xmlns:a16="http://schemas.microsoft.com/office/drawing/2014/main" id="{1EB13199-0960-4982-AC7A-FA97FB8C14F0}"/>
              </a:ext>
            </a:extLst>
          </p:cNvPr>
          <p:cNvSpPr>
            <a:spLocks noGrp="1"/>
          </p:cNvSpPr>
          <p:nvPr>
            <p:ph sz="quarter" idx="25"/>
          </p:nvPr>
        </p:nvSpPr>
        <p:spPr>
          <a:xfrm>
            <a:off x="309034" y="1903188"/>
            <a:ext cx="11581200" cy="41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15211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D314D28C-AC78-4B2C-825F-A09F1D7C3C01}"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8719"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4288012"/>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8719" y="4288012"/>
            <a:ext cx="5642714"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9087DEA1-75A4-4498-8B5E-52EDC19C29BB}"/>
              </a:ext>
            </a:extLst>
          </p:cNvPr>
          <p:cNvSpPr>
            <a:spLocks noGrp="1"/>
          </p:cNvSpPr>
          <p:nvPr>
            <p:ph sz="quarter" idx="29"/>
          </p:nvPr>
        </p:nvSpPr>
        <p:spPr>
          <a:xfrm>
            <a:off x="304800"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5AF2BE34-5935-4D4D-8A44-C68E0E9C1C4E}"/>
              </a:ext>
            </a:extLst>
          </p:cNvPr>
          <p:cNvSpPr>
            <a:spLocks noGrp="1"/>
          </p:cNvSpPr>
          <p:nvPr>
            <p:ph sz="quarter" idx="40"/>
          </p:nvPr>
        </p:nvSpPr>
        <p:spPr>
          <a:xfrm>
            <a:off x="6248719" y="2786725"/>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Content Placeholder 2">
            <a:extLst>
              <a:ext uri="{FF2B5EF4-FFF2-40B4-BE49-F238E27FC236}">
                <a16:creationId xmlns:a16="http://schemas.microsoft.com/office/drawing/2014/main" id="{6E4B013F-AB50-42D0-B5FD-FBEBA563BE61}"/>
              </a:ext>
            </a:extLst>
          </p:cNvPr>
          <p:cNvSpPr>
            <a:spLocks noGrp="1"/>
          </p:cNvSpPr>
          <p:nvPr>
            <p:ph sz="quarter" idx="41"/>
          </p:nvPr>
        </p:nvSpPr>
        <p:spPr>
          <a:xfrm>
            <a:off x="304800"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Content Placeholder 2">
            <a:extLst>
              <a:ext uri="{FF2B5EF4-FFF2-40B4-BE49-F238E27FC236}">
                <a16:creationId xmlns:a16="http://schemas.microsoft.com/office/drawing/2014/main" id="{36106B24-6D9B-4ADF-82E0-543B91AAB242}"/>
              </a:ext>
            </a:extLst>
          </p:cNvPr>
          <p:cNvSpPr>
            <a:spLocks noGrp="1"/>
          </p:cNvSpPr>
          <p:nvPr>
            <p:ph sz="quarter" idx="42"/>
          </p:nvPr>
        </p:nvSpPr>
        <p:spPr>
          <a:xfrm>
            <a:off x="6248719" y="4626794"/>
            <a:ext cx="5648400" cy="143754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6">
            <a:extLst>
              <a:ext uri="{FF2B5EF4-FFF2-40B4-BE49-F238E27FC236}">
                <a16:creationId xmlns:a16="http://schemas.microsoft.com/office/drawing/2014/main" id="{C9179AF8-F870-43F1-BC12-7262BF3AA710}"/>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3909608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lumn text with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CC52FCAB-BF32-4985-86D7-8F1C98ACEA11}"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3" name="Text Placeholder 16">
            <a:extLst>
              <a:ext uri="{FF2B5EF4-FFF2-40B4-BE49-F238E27FC236}">
                <a16:creationId xmlns:a16="http://schemas.microsoft.com/office/drawing/2014/main" id="{39FF358D-8F5F-0F47-B9AD-2CAFA4176E75}"/>
              </a:ext>
            </a:extLst>
          </p:cNvPr>
          <p:cNvSpPr>
            <a:spLocks noGrp="1"/>
          </p:cNvSpPr>
          <p:nvPr>
            <p:ph type="body" sz="quarter" idx="28" hasCustomPrompt="1"/>
          </p:nvPr>
        </p:nvSpPr>
        <p:spPr>
          <a:xfrm>
            <a:off x="304800" y="3867160"/>
            <a:ext cx="5642613" cy="334800"/>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Text Placeholder 16">
            <a:extLst>
              <a:ext uri="{FF2B5EF4-FFF2-40B4-BE49-F238E27FC236}">
                <a16:creationId xmlns:a16="http://schemas.microsoft.com/office/drawing/2014/main" id="{58DEA869-D42D-D24A-A95F-102C38A78FA0}"/>
              </a:ext>
            </a:extLst>
          </p:cNvPr>
          <p:cNvSpPr>
            <a:spLocks noGrp="1"/>
          </p:cNvSpPr>
          <p:nvPr>
            <p:ph type="body" sz="quarter" idx="30" hasCustomPrompt="1"/>
          </p:nvPr>
        </p:nvSpPr>
        <p:spPr>
          <a:xfrm>
            <a:off x="6244486" y="3867160"/>
            <a:ext cx="5642713" cy="3348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4" name="Content Placeholder 2">
            <a:extLst>
              <a:ext uri="{FF2B5EF4-FFF2-40B4-BE49-F238E27FC236}">
                <a16:creationId xmlns:a16="http://schemas.microsoft.com/office/drawing/2014/main" id="{A62AF26B-0BF9-4F18-867E-CB70E0C6D6A0}"/>
              </a:ext>
            </a:extLst>
          </p:cNvPr>
          <p:cNvSpPr>
            <a:spLocks noGrp="1"/>
          </p:cNvSpPr>
          <p:nvPr>
            <p:ph sz="quarter" idx="29"/>
          </p:nvPr>
        </p:nvSpPr>
        <p:spPr>
          <a:xfrm>
            <a:off x="304800"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a:extLst>
              <a:ext uri="{FF2B5EF4-FFF2-40B4-BE49-F238E27FC236}">
                <a16:creationId xmlns:a16="http://schemas.microsoft.com/office/drawing/2014/main" id="{BFCBADC1-853E-4357-8B70-404478DD83C5}"/>
              </a:ext>
            </a:extLst>
          </p:cNvPr>
          <p:cNvSpPr>
            <a:spLocks noGrp="1"/>
          </p:cNvSpPr>
          <p:nvPr>
            <p:ph sz="quarter" idx="39"/>
          </p:nvPr>
        </p:nvSpPr>
        <p:spPr>
          <a:xfrm>
            <a:off x="304800"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8B79E4A1-C0C7-4DA2-9597-A1596E8C3A26}"/>
              </a:ext>
            </a:extLst>
          </p:cNvPr>
          <p:cNvSpPr>
            <a:spLocks noGrp="1"/>
          </p:cNvSpPr>
          <p:nvPr>
            <p:ph sz="quarter" idx="40"/>
          </p:nvPr>
        </p:nvSpPr>
        <p:spPr>
          <a:xfrm>
            <a:off x="6248719" y="1905000"/>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7C35B02D-AD11-4613-89D1-20E2891D6228}"/>
              </a:ext>
            </a:extLst>
          </p:cNvPr>
          <p:cNvSpPr>
            <a:spLocks noGrp="1"/>
          </p:cNvSpPr>
          <p:nvPr>
            <p:ph sz="quarter" idx="41"/>
          </p:nvPr>
        </p:nvSpPr>
        <p:spPr>
          <a:xfrm>
            <a:off x="6248719" y="4209736"/>
            <a:ext cx="5648400" cy="18556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8513531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text 2 rows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1CCBE280-DA65-417A-8A60-3C1C1A7EC0DB}"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a:p>
        </p:txBody>
      </p:sp>
      <p:sp>
        <p:nvSpPr>
          <p:cNvPr id="23" name="Text Placeholder 16">
            <a:extLst>
              <a:ext uri="{FF2B5EF4-FFF2-40B4-BE49-F238E27FC236}">
                <a16:creationId xmlns:a16="http://schemas.microsoft.com/office/drawing/2014/main" id="{44419364-FED4-3542-BF77-9AAE55D1854C}"/>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30" name="Text Placeholder 16">
            <a:extLst>
              <a:ext uri="{FF2B5EF4-FFF2-40B4-BE49-F238E27FC236}">
                <a16:creationId xmlns:a16="http://schemas.microsoft.com/office/drawing/2014/main" id="{5977AE6B-CE62-D44A-9667-11E03EA929A9}"/>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1" name="Text Placeholder 16">
            <a:extLst>
              <a:ext uri="{FF2B5EF4-FFF2-40B4-BE49-F238E27FC236}">
                <a16:creationId xmlns:a16="http://schemas.microsoft.com/office/drawing/2014/main" id="{96683CF1-B707-6540-9FE5-34CF08382B95}"/>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6" name="Text Placeholder 16">
            <a:extLst>
              <a:ext uri="{FF2B5EF4-FFF2-40B4-BE49-F238E27FC236}">
                <a16:creationId xmlns:a16="http://schemas.microsoft.com/office/drawing/2014/main" id="{3A76A051-CEB7-604D-B9B6-5CBEC3D8214D}"/>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47" name="Text Placeholder 16">
            <a:extLst>
              <a:ext uri="{FF2B5EF4-FFF2-40B4-BE49-F238E27FC236}">
                <a16:creationId xmlns:a16="http://schemas.microsoft.com/office/drawing/2014/main" id="{42F10443-A569-FC4D-8DC7-819442D78F3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8" name="Text Placeholder 16">
            <a:extLst>
              <a:ext uri="{FF2B5EF4-FFF2-40B4-BE49-F238E27FC236}">
                <a16:creationId xmlns:a16="http://schemas.microsoft.com/office/drawing/2014/main" id="{7A1434CE-F7B1-D44B-BB01-813E071CB257}"/>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52" name="Text Placeholder 16">
            <a:extLst>
              <a:ext uri="{FF2B5EF4-FFF2-40B4-BE49-F238E27FC236}">
                <a16:creationId xmlns:a16="http://schemas.microsoft.com/office/drawing/2014/main" id="{BDB8BC46-874B-0B41-B67D-78ACBBF3CA55}"/>
              </a:ext>
            </a:extLst>
          </p:cNvPr>
          <p:cNvSpPr>
            <a:spLocks noGrp="1"/>
          </p:cNvSpPr>
          <p:nvPr>
            <p:ph type="body" sz="quarter" idx="34" hasCustomPrompt="1"/>
          </p:nvPr>
        </p:nvSpPr>
        <p:spPr>
          <a:xfrm>
            <a:off x="304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3" name="Text Placeholder 16">
            <a:extLst>
              <a:ext uri="{FF2B5EF4-FFF2-40B4-BE49-F238E27FC236}">
                <a16:creationId xmlns:a16="http://schemas.microsoft.com/office/drawing/2014/main" id="{BCF1B58D-9FFC-5842-8BFB-B175CF611105}"/>
              </a:ext>
            </a:extLst>
          </p:cNvPr>
          <p:cNvSpPr>
            <a:spLocks noGrp="1"/>
          </p:cNvSpPr>
          <p:nvPr>
            <p:ph type="body" sz="quarter" idx="35" hasCustomPrompt="1"/>
          </p:nvPr>
        </p:nvSpPr>
        <p:spPr>
          <a:xfrm>
            <a:off x="4261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54" name="Text Placeholder 16">
            <a:extLst>
              <a:ext uri="{FF2B5EF4-FFF2-40B4-BE49-F238E27FC236}">
                <a16:creationId xmlns:a16="http://schemas.microsoft.com/office/drawing/2014/main" id="{F4C426C7-AC2A-9744-9BCE-B0387A28D47C}"/>
              </a:ext>
            </a:extLst>
          </p:cNvPr>
          <p:cNvSpPr>
            <a:spLocks noGrp="1"/>
          </p:cNvSpPr>
          <p:nvPr>
            <p:ph type="body" sz="quarter" idx="36" hasCustomPrompt="1"/>
          </p:nvPr>
        </p:nvSpPr>
        <p:spPr>
          <a:xfrm>
            <a:off x="8218800" y="4322700"/>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20" name="Content Placeholder 2">
            <a:extLst>
              <a:ext uri="{FF2B5EF4-FFF2-40B4-BE49-F238E27FC236}">
                <a16:creationId xmlns:a16="http://schemas.microsoft.com/office/drawing/2014/main" id="{AA3C0E32-E570-4DBD-A446-855358991601}"/>
              </a:ext>
            </a:extLst>
          </p:cNvPr>
          <p:cNvSpPr>
            <a:spLocks noGrp="1"/>
          </p:cNvSpPr>
          <p:nvPr>
            <p:ph sz="quarter" idx="29"/>
          </p:nvPr>
        </p:nvSpPr>
        <p:spPr>
          <a:xfrm>
            <a:off x="29836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52FBF49-7276-48FF-843F-454555EA404B}"/>
              </a:ext>
            </a:extLst>
          </p:cNvPr>
          <p:cNvSpPr>
            <a:spLocks noGrp="1"/>
          </p:cNvSpPr>
          <p:nvPr>
            <p:ph sz="quarter" idx="39"/>
          </p:nvPr>
        </p:nvSpPr>
        <p:spPr>
          <a:xfrm>
            <a:off x="4258581"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957BDD62-C658-4A44-AB1E-4A0C8F2E3635}"/>
              </a:ext>
            </a:extLst>
          </p:cNvPr>
          <p:cNvSpPr>
            <a:spLocks noGrp="1"/>
          </p:cNvSpPr>
          <p:nvPr>
            <p:ph sz="quarter" idx="40"/>
          </p:nvPr>
        </p:nvSpPr>
        <p:spPr>
          <a:xfrm>
            <a:off x="8218800" y="2779716"/>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B8945228-3CE2-4760-B471-CA18D9F157F8}"/>
              </a:ext>
            </a:extLst>
          </p:cNvPr>
          <p:cNvSpPr>
            <a:spLocks noGrp="1"/>
          </p:cNvSpPr>
          <p:nvPr>
            <p:ph sz="quarter" idx="41"/>
          </p:nvPr>
        </p:nvSpPr>
        <p:spPr>
          <a:xfrm>
            <a:off x="29836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BF13F3BE-A8C5-42B2-9207-3B55EDA0F822}"/>
              </a:ext>
            </a:extLst>
          </p:cNvPr>
          <p:cNvSpPr>
            <a:spLocks noGrp="1"/>
          </p:cNvSpPr>
          <p:nvPr>
            <p:ph sz="quarter" idx="42"/>
          </p:nvPr>
        </p:nvSpPr>
        <p:spPr>
          <a:xfrm>
            <a:off x="4258581"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AE289204-FE45-4F16-A6C6-032F016420E1}"/>
              </a:ext>
            </a:extLst>
          </p:cNvPr>
          <p:cNvSpPr>
            <a:spLocks noGrp="1"/>
          </p:cNvSpPr>
          <p:nvPr>
            <p:ph sz="quarter" idx="43"/>
          </p:nvPr>
        </p:nvSpPr>
        <p:spPr>
          <a:xfrm>
            <a:off x="8218800" y="4624339"/>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6">
            <a:extLst>
              <a:ext uri="{FF2B5EF4-FFF2-40B4-BE49-F238E27FC236}">
                <a16:creationId xmlns:a16="http://schemas.microsoft.com/office/drawing/2014/main" id="{11E8A8D7-654E-49C7-9BD0-097D45621C51}"/>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805812248"/>
      </p:ext>
    </p:extLst>
  </p:cSld>
  <p:clrMapOvr>
    <a:masterClrMapping/>
  </p:clrMapOvr>
  <p:extLst>
    <p:ext uri="{DCECCB84-F9BA-43D5-87BE-67443E8EF086}">
      <p15:sldGuideLst xmlns:p15="http://schemas.microsoft.com/office/powerpoint/2012/main">
        <p15:guide id="1" pos="2616">
          <p15:clr>
            <a:srgbClr val="FBAE40"/>
          </p15:clr>
        </p15:guide>
        <p15:guide id="2" pos="50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E0E38BCE-2D07-463A-929A-876937DE70DF}"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27" name="Text Placeholder 16">
            <a:extLst>
              <a:ext uri="{FF2B5EF4-FFF2-40B4-BE49-F238E27FC236}">
                <a16:creationId xmlns:a16="http://schemas.microsoft.com/office/drawing/2014/main" id="{FE6EE14E-1978-854D-A21B-AADA6877A40A}"/>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8" name="Text Placeholder 16">
            <a:extLst>
              <a:ext uri="{FF2B5EF4-FFF2-40B4-BE49-F238E27FC236}">
                <a16:creationId xmlns:a16="http://schemas.microsoft.com/office/drawing/2014/main" id="{91C753E1-D0E2-B84F-92DD-BDB1CCFE7B8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6" name="Text Placeholder 16">
            <a:extLst>
              <a:ext uri="{FF2B5EF4-FFF2-40B4-BE49-F238E27FC236}">
                <a16:creationId xmlns:a16="http://schemas.microsoft.com/office/drawing/2014/main" id="{DA4E58E5-FA7A-164B-9BCA-9BC2387C4196}"/>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9446BA32-F2B0-234D-A598-3C7EE67E921C}"/>
              </a:ext>
            </a:extLst>
          </p:cNvPr>
          <p:cNvSpPr>
            <a:spLocks noGrp="1"/>
          </p:cNvSpPr>
          <p:nvPr>
            <p:ph type="body" sz="quarter" idx="28" hasCustomPrompt="1"/>
          </p:nvPr>
        </p:nvSpPr>
        <p:spPr>
          <a:xfrm>
            <a:off x="4258752"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1" name="Text Placeholder 16">
            <a:extLst>
              <a:ext uri="{FF2B5EF4-FFF2-40B4-BE49-F238E27FC236}">
                <a16:creationId xmlns:a16="http://schemas.microsoft.com/office/drawing/2014/main" id="{C5F2EA8E-F049-594B-B8EB-B4084D37EF22}"/>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44" name="Text Placeholder 16">
            <a:extLst>
              <a:ext uri="{FF2B5EF4-FFF2-40B4-BE49-F238E27FC236}">
                <a16:creationId xmlns:a16="http://schemas.microsoft.com/office/drawing/2014/main" id="{52DB748B-D917-CF42-8E9C-E03135505E6F}"/>
              </a:ext>
            </a:extLst>
          </p:cNvPr>
          <p:cNvSpPr>
            <a:spLocks noGrp="1"/>
          </p:cNvSpPr>
          <p:nvPr>
            <p:ph type="body" sz="quarter" idx="34" hasCustomPrompt="1"/>
          </p:nvPr>
        </p:nvSpPr>
        <p:spPr>
          <a:xfrm>
            <a:off x="304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45" name="Text Placeholder 16">
            <a:extLst>
              <a:ext uri="{FF2B5EF4-FFF2-40B4-BE49-F238E27FC236}">
                <a16:creationId xmlns:a16="http://schemas.microsoft.com/office/drawing/2014/main" id="{49553ABB-9A64-B644-813A-CE7FB4DB3FF7}"/>
              </a:ext>
            </a:extLst>
          </p:cNvPr>
          <p:cNvSpPr>
            <a:spLocks noGrp="1"/>
          </p:cNvSpPr>
          <p:nvPr>
            <p:ph type="body" sz="quarter" idx="35" hasCustomPrompt="1"/>
          </p:nvPr>
        </p:nvSpPr>
        <p:spPr>
          <a:xfrm>
            <a:off x="4258752"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5</a:t>
            </a:r>
          </a:p>
        </p:txBody>
      </p:sp>
      <p:sp>
        <p:nvSpPr>
          <p:cNvPr id="46" name="Text Placeholder 16">
            <a:extLst>
              <a:ext uri="{FF2B5EF4-FFF2-40B4-BE49-F238E27FC236}">
                <a16:creationId xmlns:a16="http://schemas.microsoft.com/office/drawing/2014/main" id="{202A4000-C748-144F-BBF5-B93EBE26ABC8}"/>
              </a:ext>
            </a:extLst>
          </p:cNvPr>
          <p:cNvSpPr>
            <a:spLocks noGrp="1"/>
          </p:cNvSpPr>
          <p:nvPr>
            <p:ph type="body" sz="quarter" idx="36" hasCustomPrompt="1"/>
          </p:nvPr>
        </p:nvSpPr>
        <p:spPr>
          <a:xfrm>
            <a:off x="8218800" y="38608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6</a:t>
            </a:r>
          </a:p>
        </p:txBody>
      </p:sp>
      <p:sp>
        <p:nvSpPr>
          <p:cNvPr id="18" name="Content Placeholder 2">
            <a:extLst>
              <a:ext uri="{FF2B5EF4-FFF2-40B4-BE49-F238E27FC236}">
                <a16:creationId xmlns:a16="http://schemas.microsoft.com/office/drawing/2014/main" id="{39090752-F36A-4847-889E-9BA17BC2A73F}"/>
              </a:ext>
            </a:extLst>
          </p:cNvPr>
          <p:cNvSpPr>
            <a:spLocks noGrp="1"/>
          </p:cNvSpPr>
          <p:nvPr>
            <p:ph sz="quarter" idx="29"/>
          </p:nvPr>
        </p:nvSpPr>
        <p:spPr>
          <a:xfrm>
            <a:off x="29836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CD8FBF08-5D01-44C2-A98E-882603732F07}"/>
              </a:ext>
            </a:extLst>
          </p:cNvPr>
          <p:cNvSpPr>
            <a:spLocks noGrp="1"/>
          </p:cNvSpPr>
          <p:nvPr>
            <p:ph sz="quarter" idx="41"/>
          </p:nvPr>
        </p:nvSpPr>
        <p:spPr>
          <a:xfrm>
            <a:off x="4258581"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19F45A83-BDCC-4934-88C9-D0024FBBE099}"/>
              </a:ext>
            </a:extLst>
          </p:cNvPr>
          <p:cNvSpPr>
            <a:spLocks noGrp="1"/>
          </p:cNvSpPr>
          <p:nvPr>
            <p:ph sz="quarter" idx="42"/>
          </p:nvPr>
        </p:nvSpPr>
        <p:spPr>
          <a:xfrm>
            <a:off x="8218800" y="1903453"/>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6E8AA705-7BEC-432B-8E67-99ECC10B663A}"/>
              </a:ext>
            </a:extLst>
          </p:cNvPr>
          <p:cNvSpPr>
            <a:spLocks noGrp="1"/>
          </p:cNvSpPr>
          <p:nvPr>
            <p:ph sz="quarter" idx="43"/>
          </p:nvPr>
        </p:nvSpPr>
        <p:spPr>
          <a:xfrm>
            <a:off x="29836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Content Placeholder 2">
            <a:extLst>
              <a:ext uri="{FF2B5EF4-FFF2-40B4-BE49-F238E27FC236}">
                <a16:creationId xmlns:a16="http://schemas.microsoft.com/office/drawing/2014/main" id="{710694B8-0A57-4DCB-A1F0-E51F97D9F359}"/>
              </a:ext>
            </a:extLst>
          </p:cNvPr>
          <p:cNvSpPr>
            <a:spLocks noGrp="1"/>
          </p:cNvSpPr>
          <p:nvPr>
            <p:ph sz="quarter" idx="44"/>
          </p:nvPr>
        </p:nvSpPr>
        <p:spPr>
          <a:xfrm>
            <a:off x="4258581"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B5553EA9-2A78-467A-B3F2-A51D660AA04C}"/>
              </a:ext>
            </a:extLst>
          </p:cNvPr>
          <p:cNvSpPr>
            <a:spLocks noGrp="1"/>
          </p:cNvSpPr>
          <p:nvPr>
            <p:ph sz="quarter" idx="45"/>
          </p:nvPr>
        </p:nvSpPr>
        <p:spPr>
          <a:xfrm>
            <a:off x="8218800" y="4206422"/>
            <a:ext cx="3668400" cy="18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73098451"/>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text 2 row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7AB8067-DB5F-4C86-A3B7-DDD0595E598A}"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30" name="Text Placeholder 16">
            <a:extLst>
              <a:ext uri="{FF2B5EF4-FFF2-40B4-BE49-F238E27FC236}">
                <a16:creationId xmlns:a16="http://schemas.microsoft.com/office/drawing/2014/main" id="{4848196D-7A8A-3548-9C0E-FC471047C808}"/>
              </a:ext>
            </a:extLst>
          </p:cNvPr>
          <p:cNvSpPr>
            <a:spLocks noGrp="1"/>
          </p:cNvSpPr>
          <p:nvPr>
            <p:ph type="body" sz="quarter" idx="18" hasCustomPrompt="1"/>
          </p:nvPr>
        </p:nvSpPr>
        <p:spPr>
          <a:xfrm>
            <a:off x="3048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5" name="Text Placeholder 16">
            <a:extLst>
              <a:ext uri="{FF2B5EF4-FFF2-40B4-BE49-F238E27FC236}">
                <a16:creationId xmlns:a16="http://schemas.microsoft.com/office/drawing/2014/main" id="{BAC25C4A-E5A3-EE46-BB4B-91AF74B68DC9}"/>
              </a:ext>
            </a:extLst>
          </p:cNvPr>
          <p:cNvSpPr>
            <a:spLocks noGrp="1"/>
          </p:cNvSpPr>
          <p:nvPr>
            <p:ph type="body" sz="quarter" idx="25" hasCustomPrompt="1"/>
          </p:nvPr>
        </p:nvSpPr>
        <p:spPr>
          <a:xfrm>
            <a:off x="6245514"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7" name="Text Placeholder 16">
            <a:extLst>
              <a:ext uri="{FF2B5EF4-FFF2-40B4-BE49-F238E27FC236}">
                <a16:creationId xmlns:a16="http://schemas.microsoft.com/office/drawing/2014/main" id="{674A04EB-9B7C-3E41-8C90-86C7348C2222}"/>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a:t>
            </a:r>
          </a:p>
          <a:p>
            <a:pPr lvl="0"/>
            <a:r>
              <a:rPr lang="en-US" dirty="0"/>
              <a:t>(2 lines max)</a:t>
            </a:r>
          </a:p>
        </p:txBody>
      </p:sp>
      <p:sp>
        <p:nvSpPr>
          <p:cNvPr id="38" name="Text Placeholder 16">
            <a:extLst>
              <a:ext uri="{FF2B5EF4-FFF2-40B4-BE49-F238E27FC236}">
                <a16:creationId xmlns:a16="http://schemas.microsoft.com/office/drawing/2014/main" id="{D67145E6-2D8A-AC44-B0D5-9603E99B1879}"/>
              </a:ext>
            </a:extLst>
          </p:cNvPr>
          <p:cNvSpPr>
            <a:spLocks noGrp="1"/>
          </p:cNvSpPr>
          <p:nvPr>
            <p:ph type="body" sz="quarter" idx="30" hasCustomPrompt="1"/>
          </p:nvPr>
        </p:nvSpPr>
        <p:spPr>
          <a:xfrm>
            <a:off x="327515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40" name="Text Placeholder 16">
            <a:extLst>
              <a:ext uri="{FF2B5EF4-FFF2-40B4-BE49-F238E27FC236}">
                <a16:creationId xmlns:a16="http://schemas.microsoft.com/office/drawing/2014/main" id="{C0BBEE44-1D41-E745-9116-FE8A4A30053E}"/>
              </a:ext>
            </a:extLst>
          </p:cNvPr>
          <p:cNvSpPr>
            <a:spLocks noGrp="1"/>
          </p:cNvSpPr>
          <p:nvPr>
            <p:ph type="body" sz="quarter" idx="32" hasCustomPrompt="1"/>
          </p:nvPr>
        </p:nvSpPr>
        <p:spPr>
          <a:xfrm>
            <a:off x="921587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7</a:t>
            </a:r>
          </a:p>
        </p:txBody>
      </p:sp>
      <p:sp>
        <p:nvSpPr>
          <p:cNvPr id="42" name="Text Placeholder 16">
            <a:extLst>
              <a:ext uri="{FF2B5EF4-FFF2-40B4-BE49-F238E27FC236}">
                <a16:creationId xmlns:a16="http://schemas.microsoft.com/office/drawing/2014/main" id="{83E83A51-1C09-954F-9989-C7305C8E8B7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E6B25DF3-A080-FE4A-8884-4C635541C814}"/>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44" name="Text Placeholder 16">
            <a:extLst>
              <a:ext uri="{FF2B5EF4-FFF2-40B4-BE49-F238E27FC236}">
                <a16:creationId xmlns:a16="http://schemas.microsoft.com/office/drawing/2014/main" id="{A81E42B4-F315-3648-8BF3-61AB46B13875}"/>
              </a:ext>
            </a:extLst>
          </p:cNvPr>
          <p:cNvSpPr>
            <a:spLocks noGrp="1"/>
          </p:cNvSpPr>
          <p:nvPr>
            <p:ph type="body" sz="quarter" idx="34" hasCustomPrompt="1"/>
          </p:nvPr>
        </p:nvSpPr>
        <p:spPr>
          <a:xfrm>
            <a:off x="30480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46" name="Text Placeholder 16">
            <a:extLst>
              <a:ext uri="{FF2B5EF4-FFF2-40B4-BE49-F238E27FC236}">
                <a16:creationId xmlns:a16="http://schemas.microsoft.com/office/drawing/2014/main" id="{EBE58C5F-FB6E-4A4E-A9E8-61E59268956E}"/>
              </a:ext>
            </a:extLst>
          </p:cNvPr>
          <p:cNvSpPr>
            <a:spLocks noGrp="1"/>
          </p:cNvSpPr>
          <p:nvPr>
            <p:ph type="body" sz="quarter" idx="36" hasCustomPrompt="1"/>
          </p:nvPr>
        </p:nvSpPr>
        <p:spPr>
          <a:xfrm>
            <a:off x="624122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48" name="Text Placeholder 16">
            <a:extLst>
              <a:ext uri="{FF2B5EF4-FFF2-40B4-BE49-F238E27FC236}">
                <a16:creationId xmlns:a16="http://schemas.microsoft.com/office/drawing/2014/main" id="{7D77F63F-A664-584A-8D06-559E445D25EE}"/>
              </a:ext>
            </a:extLst>
          </p:cNvPr>
          <p:cNvSpPr>
            <a:spLocks noGrp="1"/>
          </p:cNvSpPr>
          <p:nvPr>
            <p:ph type="body" sz="quarter" idx="38" hasCustomPrompt="1"/>
          </p:nvPr>
        </p:nvSpPr>
        <p:spPr>
          <a:xfrm>
            <a:off x="3273010"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0" name="Text Placeholder 16">
            <a:extLst>
              <a:ext uri="{FF2B5EF4-FFF2-40B4-BE49-F238E27FC236}">
                <a16:creationId xmlns:a16="http://schemas.microsoft.com/office/drawing/2014/main" id="{3042BBF4-D9A0-4644-9787-5DDD3DBE7F9B}"/>
              </a:ext>
            </a:extLst>
          </p:cNvPr>
          <p:cNvSpPr>
            <a:spLocks noGrp="1"/>
          </p:cNvSpPr>
          <p:nvPr>
            <p:ph type="body" sz="quarter" idx="40" hasCustomPrompt="1"/>
          </p:nvPr>
        </p:nvSpPr>
        <p:spPr>
          <a:xfrm>
            <a:off x="9209431" y="4319509"/>
            <a:ext cx="2674800" cy="287879"/>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32" name="Content Placeholder 2">
            <a:extLst>
              <a:ext uri="{FF2B5EF4-FFF2-40B4-BE49-F238E27FC236}">
                <a16:creationId xmlns:a16="http://schemas.microsoft.com/office/drawing/2014/main" id="{F0BE1C54-7FF1-4CA6-B9AE-5241CCA069E1}"/>
              </a:ext>
            </a:extLst>
          </p:cNvPr>
          <p:cNvSpPr>
            <a:spLocks noGrp="1"/>
          </p:cNvSpPr>
          <p:nvPr>
            <p:ph sz="quarter" idx="47"/>
          </p:nvPr>
        </p:nvSpPr>
        <p:spPr>
          <a:xfrm>
            <a:off x="30480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Content Placeholder 2">
            <a:extLst>
              <a:ext uri="{FF2B5EF4-FFF2-40B4-BE49-F238E27FC236}">
                <a16:creationId xmlns:a16="http://schemas.microsoft.com/office/drawing/2014/main" id="{EF876263-6E38-4328-99A9-400883160017}"/>
              </a:ext>
            </a:extLst>
          </p:cNvPr>
          <p:cNvSpPr>
            <a:spLocks noGrp="1"/>
          </p:cNvSpPr>
          <p:nvPr>
            <p:ph sz="quarter" idx="48"/>
          </p:nvPr>
        </p:nvSpPr>
        <p:spPr>
          <a:xfrm>
            <a:off x="3275157"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Content Placeholder 2">
            <a:extLst>
              <a:ext uri="{FF2B5EF4-FFF2-40B4-BE49-F238E27FC236}">
                <a16:creationId xmlns:a16="http://schemas.microsoft.com/office/drawing/2014/main" id="{D0351432-3802-4A20-BD42-77A19F73D2BE}"/>
              </a:ext>
            </a:extLst>
          </p:cNvPr>
          <p:cNvSpPr>
            <a:spLocks noGrp="1"/>
          </p:cNvSpPr>
          <p:nvPr>
            <p:ph sz="quarter" idx="49"/>
          </p:nvPr>
        </p:nvSpPr>
        <p:spPr>
          <a:xfrm>
            <a:off x="6245514"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6" name="Content Placeholder 2">
            <a:extLst>
              <a:ext uri="{FF2B5EF4-FFF2-40B4-BE49-F238E27FC236}">
                <a16:creationId xmlns:a16="http://schemas.microsoft.com/office/drawing/2014/main" id="{0E707E68-99C2-4E8A-8D14-CAF596F45C26}"/>
              </a:ext>
            </a:extLst>
          </p:cNvPr>
          <p:cNvSpPr>
            <a:spLocks noGrp="1"/>
          </p:cNvSpPr>
          <p:nvPr>
            <p:ph sz="quarter" idx="50"/>
          </p:nvPr>
        </p:nvSpPr>
        <p:spPr>
          <a:xfrm>
            <a:off x="9215870" y="2784899"/>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Content Placeholder 2">
            <a:extLst>
              <a:ext uri="{FF2B5EF4-FFF2-40B4-BE49-F238E27FC236}">
                <a16:creationId xmlns:a16="http://schemas.microsoft.com/office/drawing/2014/main" id="{9179EE2D-889D-4EB3-AB1B-6F7D82E61AEA}"/>
              </a:ext>
            </a:extLst>
          </p:cNvPr>
          <p:cNvSpPr>
            <a:spLocks noGrp="1"/>
          </p:cNvSpPr>
          <p:nvPr>
            <p:ph sz="quarter" idx="51"/>
          </p:nvPr>
        </p:nvSpPr>
        <p:spPr>
          <a:xfrm>
            <a:off x="30480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Content Placeholder 2">
            <a:extLst>
              <a:ext uri="{FF2B5EF4-FFF2-40B4-BE49-F238E27FC236}">
                <a16:creationId xmlns:a16="http://schemas.microsoft.com/office/drawing/2014/main" id="{BB9E7C58-AD2A-4CFF-87A4-044FB0B21624}"/>
              </a:ext>
            </a:extLst>
          </p:cNvPr>
          <p:cNvSpPr>
            <a:spLocks noGrp="1"/>
          </p:cNvSpPr>
          <p:nvPr>
            <p:ph sz="quarter" idx="52"/>
          </p:nvPr>
        </p:nvSpPr>
        <p:spPr>
          <a:xfrm>
            <a:off x="3275157"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Content Placeholder 2">
            <a:extLst>
              <a:ext uri="{FF2B5EF4-FFF2-40B4-BE49-F238E27FC236}">
                <a16:creationId xmlns:a16="http://schemas.microsoft.com/office/drawing/2014/main" id="{AC3F7616-D41E-4DBC-83E6-4264F6BAA7F6}"/>
              </a:ext>
            </a:extLst>
          </p:cNvPr>
          <p:cNvSpPr>
            <a:spLocks noGrp="1"/>
          </p:cNvSpPr>
          <p:nvPr>
            <p:ph sz="quarter" idx="53"/>
          </p:nvPr>
        </p:nvSpPr>
        <p:spPr>
          <a:xfrm>
            <a:off x="6245514"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7" name="Content Placeholder 2">
            <a:extLst>
              <a:ext uri="{FF2B5EF4-FFF2-40B4-BE49-F238E27FC236}">
                <a16:creationId xmlns:a16="http://schemas.microsoft.com/office/drawing/2014/main" id="{DC05F269-86D2-449A-9521-80C60D1EF75F}"/>
              </a:ext>
            </a:extLst>
          </p:cNvPr>
          <p:cNvSpPr>
            <a:spLocks noGrp="1"/>
          </p:cNvSpPr>
          <p:nvPr>
            <p:ph sz="quarter" idx="54"/>
          </p:nvPr>
        </p:nvSpPr>
        <p:spPr>
          <a:xfrm>
            <a:off x="9215870" y="4616316"/>
            <a:ext cx="2674800" cy="144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48470595"/>
      </p:ext>
    </p:extLst>
  </p:cSld>
  <p:clrMapOvr>
    <a:masterClrMapping/>
  </p:clrMapOvr>
  <p:extLst>
    <p:ext uri="{DCECCB84-F9BA-43D5-87BE-67443E8EF086}">
      <p15:sldGuideLst xmlns:p15="http://schemas.microsoft.com/office/powerpoint/2012/main">
        <p15:guide id="3" orient="horz" pos="268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lumn text 2 rows fill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3CF1C9FE-F19E-4688-8BAC-D2B7DA94B790}"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41" name="Text Placeholder 16">
            <a:extLst>
              <a:ext uri="{FF2B5EF4-FFF2-40B4-BE49-F238E27FC236}">
                <a16:creationId xmlns:a16="http://schemas.microsoft.com/office/drawing/2014/main" id="{1C339839-2D93-D642-A76C-EF094267D59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2" name="Text Placeholder 16">
            <a:extLst>
              <a:ext uri="{FF2B5EF4-FFF2-40B4-BE49-F238E27FC236}">
                <a16:creationId xmlns:a16="http://schemas.microsoft.com/office/drawing/2014/main" id="{4465FBF8-AB52-6145-B2B3-30D48C5EB608}"/>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2" name="Text Placeholder 16">
            <a:extLst>
              <a:ext uri="{FF2B5EF4-FFF2-40B4-BE49-F238E27FC236}">
                <a16:creationId xmlns:a16="http://schemas.microsoft.com/office/drawing/2014/main" id="{8511B303-A71B-BE40-AC56-357ABD19A645}"/>
              </a:ext>
            </a:extLst>
          </p:cNvPr>
          <p:cNvSpPr>
            <a:spLocks noGrp="1"/>
          </p:cNvSpPr>
          <p:nvPr>
            <p:ph type="body" sz="quarter" idx="18" hasCustomPrompt="1"/>
          </p:nvPr>
        </p:nvSpPr>
        <p:spPr>
          <a:xfrm>
            <a:off x="3048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3" name="Text Placeholder 16">
            <a:extLst>
              <a:ext uri="{FF2B5EF4-FFF2-40B4-BE49-F238E27FC236}">
                <a16:creationId xmlns:a16="http://schemas.microsoft.com/office/drawing/2014/main" id="{9821E1E6-97BA-D44E-A036-0A093FB88B67}"/>
              </a:ext>
            </a:extLst>
          </p:cNvPr>
          <p:cNvSpPr>
            <a:spLocks noGrp="1"/>
          </p:cNvSpPr>
          <p:nvPr>
            <p:ph type="body" sz="quarter" idx="25" hasCustomPrompt="1"/>
          </p:nvPr>
        </p:nvSpPr>
        <p:spPr>
          <a:xfrm>
            <a:off x="62432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5</a:t>
            </a:r>
          </a:p>
        </p:txBody>
      </p:sp>
      <p:sp>
        <p:nvSpPr>
          <p:cNvPr id="36" name="Text Placeholder 16">
            <a:extLst>
              <a:ext uri="{FF2B5EF4-FFF2-40B4-BE49-F238E27FC236}">
                <a16:creationId xmlns:a16="http://schemas.microsoft.com/office/drawing/2014/main" id="{22061492-5D12-E44A-B309-ADA74951F2CC}"/>
              </a:ext>
            </a:extLst>
          </p:cNvPr>
          <p:cNvSpPr>
            <a:spLocks noGrp="1"/>
          </p:cNvSpPr>
          <p:nvPr>
            <p:ph type="body" sz="quarter" idx="30" hasCustomPrompt="1"/>
          </p:nvPr>
        </p:nvSpPr>
        <p:spPr>
          <a:xfrm>
            <a:off x="32740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3</a:t>
            </a:r>
          </a:p>
        </p:txBody>
      </p:sp>
      <p:sp>
        <p:nvSpPr>
          <p:cNvPr id="51" name="Text Placeholder 16">
            <a:extLst>
              <a:ext uri="{FF2B5EF4-FFF2-40B4-BE49-F238E27FC236}">
                <a16:creationId xmlns:a16="http://schemas.microsoft.com/office/drawing/2014/main" id="{05032500-EC22-8545-BD2F-F4CCBC945A4A}"/>
              </a:ext>
            </a:extLst>
          </p:cNvPr>
          <p:cNvSpPr>
            <a:spLocks noGrp="1"/>
          </p:cNvSpPr>
          <p:nvPr>
            <p:ph type="body" sz="quarter" idx="32" hasCustomPrompt="1"/>
          </p:nvPr>
        </p:nvSpPr>
        <p:spPr>
          <a:xfrm>
            <a:off x="9212400" y="1570124"/>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7</a:t>
            </a:r>
          </a:p>
        </p:txBody>
      </p:sp>
      <p:sp>
        <p:nvSpPr>
          <p:cNvPr id="52" name="Text Placeholder 16">
            <a:extLst>
              <a:ext uri="{FF2B5EF4-FFF2-40B4-BE49-F238E27FC236}">
                <a16:creationId xmlns:a16="http://schemas.microsoft.com/office/drawing/2014/main" id="{2CD87E12-D4F8-9C40-B4B0-D717084FBAAE}"/>
              </a:ext>
            </a:extLst>
          </p:cNvPr>
          <p:cNvSpPr>
            <a:spLocks noGrp="1"/>
          </p:cNvSpPr>
          <p:nvPr>
            <p:ph type="body" sz="quarter" idx="34" hasCustomPrompt="1"/>
          </p:nvPr>
        </p:nvSpPr>
        <p:spPr>
          <a:xfrm>
            <a:off x="3048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53" name="Text Placeholder 16">
            <a:extLst>
              <a:ext uri="{FF2B5EF4-FFF2-40B4-BE49-F238E27FC236}">
                <a16:creationId xmlns:a16="http://schemas.microsoft.com/office/drawing/2014/main" id="{6EC5DC58-1623-DB4F-BD81-EA0CD70D9638}"/>
              </a:ext>
            </a:extLst>
          </p:cNvPr>
          <p:cNvSpPr>
            <a:spLocks noGrp="1"/>
          </p:cNvSpPr>
          <p:nvPr>
            <p:ph type="body" sz="quarter" idx="36" hasCustomPrompt="1"/>
          </p:nvPr>
        </p:nvSpPr>
        <p:spPr>
          <a:xfrm>
            <a:off x="62432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6</a:t>
            </a:r>
          </a:p>
        </p:txBody>
      </p:sp>
      <p:sp>
        <p:nvSpPr>
          <p:cNvPr id="54" name="Text Placeholder 16">
            <a:extLst>
              <a:ext uri="{FF2B5EF4-FFF2-40B4-BE49-F238E27FC236}">
                <a16:creationId xmlns:a16="http://schemas.microsoft.com/office/drawing/2014/main" id="{B79AFA68-D495-BE4B-91D8-B48778B35D65}"/>
              </a:ext>
            </a:extLst>
          </p:cNvPr>
          <p:cNvSpPr>
            <a:spLocks noGrp="1"/>
          </p:cNvSpPr>
          <p:nvPr>
            <p:ph type="body" sz="quarter" idx="38" hasCustomPrompt="1"/>
          </p:nvPr>
        </p:nvSpPr>
        <p:spPr>
          <a:xfrm>
            <a:off x="32740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55" name="Text Placeholder 16">
            <a:extLst>
              <a:ext uri="{FF2B5EF4-FFF2-40B4-BE49-F238E27FC236}">
                <a16:creationId xmlns:a16="http://schemas.microsoft.com/office/drawing/2014/main" id="{D6C030C6-9BFB-184D-B4F0-4A59243925FA}"/>
              </a:ext>
            </a:extLst>
          </p:cNvPr>
          <p:cNvSpPr>
            <a:spLocks noGrp="1"/>
          </p:cNvSpPr>
          <p:nvPr>
            <p:ph type="body" sz="quarter" idx="40" hasCustomPrompt="1"/>
          </p:nvPr>
        </p:nvSpPr>
        <p:spPr>
          <a:xfrm>
            <a:off x="9212400" y="385920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8</a:t>
            </a:r>
          </a:p>
        </p:txBody>
      </p:sp>
      <p:sp>
        <p:nvSpPr>
          <p:cNvPr id="22" name="Content Placeholder 2">
            <a:extLst>
              <a:ext uri="{FF2B5EF4-FFF2-40B4-BE49-F238E27FC236}">
                <a16:creationId xmlns:a16="http://schemas.microsoft.com/office/drawing/2014/main" id="{4607D947-258B-4EA7-BEC3-BB14E222FEA8}"/>
              </a:ext>
            </a:extLst>
          </p:cNvPr>
          <p:cNvSpPr>
            <a:spLocks noGrp="1"/>
          </p:cNvSpPr>
          <p:nvPr>
            <p:ph sz="quarter" idx="47"/>
          </p:nvPr>
        </p:nvSpPr>
        <p:spPr>
          <a:xfrm>
            <a:off x="30480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E6478D54-4262-4648-A216-8DE58A631E73}"/>
              </a:ext>
            </a:extLst>
          </p:cNvPr>
          <p:cNvSpPr>
            <a:spLocks noGrp="1"/>
          </p:cNvSpPr>
          <p:nvPr>
            <p:ph sz="quarter" idx="48"/>
          </p:nvPr>
        </p:nvSpPr>
        <p:spPr>
          <a:xfrm>
            <a:off x="3275157"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Content Placeholder 2">
            <a:extLst>
              <a:ext uri="{FF2B5EF4-FFF2-40B4-BE49-F238E27FC236}">
                <a16:creationId xmlns:a16="http://schemas.microsoft.com/office/drawing/2014/main" id="{E32AAC4D-C475-4CD4-B7B8-FD91CA57FFCB}"/>
              </a:ext>
            </a:extLst>
          </p:cNvPr>
          <p:cNvSpPr>
            <a:spLocks noGrp="1"/>
          </p:cNvSpPr>
          <p:nvPr>
            <p:ph sz="quarter" idx="49"/>
          </p:nvPr>
        </p:nvSpPr>
        <p:spPr>
          <a:xfrm>
            <a:off x="6245514"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0FD70623-94B8-4FB3-9596-DFC8052980FB}"/>
              </a:ext>
            </a:extLst>
          </p:cNvPr>
          <p:cNvSpPr>
            <a:spLocks noGrp="1"/>
          </p:cNvSpPr>
          <p:nvPr>
            <p:ph sz="quarter" idx="50"/>
          </p:nvPr>
        </p:nvSpPr>
        <p:spPr>
          <a:xfrm>
            <a:off x="9215870" y="1914097"/>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1102ED0C-B2ED-41C0-87C7-BCCF134E947F}"/>
              </a:ext>
            </a:extLst>
          </p:cNvPr>
          <p:cNvSpPr>
            <a:spLocks noGrp="1"/>
          </p:cNvSpPr>
          <p:nvPr>
            <p:ph sz="quarter" idx="51"/>
          </p:nvPr>
        </p:nvSpPr>
        <p:spPr>
          <a:xfrm>
            <a:off x="30480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4985C3C2-409D-4684-BEC1-C99F4A3A786D}"/>
              </a:ext>
            </a:extLst>
          </p:cNvPr>
          <p:cNvSpPr>
            <a:spLocks noGrp="1"/>
          </p:cNvSpPr>
          <p:nvPr>
            <p:ph sz="quarter" idx="52"/>
          </p:nvPr>
        </p:nvSpPr>
        <p:spPr>
          <a:xfrm>
            <a:off x="3275157"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E97D2341-FA16-4497-A997-CE19FF86DA8B}"/>
              </a:ext>
            </a:extLst>
          </p:cNvPr>
          <p:cNvSpPr>
            <a:spLocks noGrp="1"/>
          </p:cNvSpPr>
          <p:nvPr>
            <p:ph sz="quarter" idx="53"/>
          </p:nvPr>
        </p:nvSpPr>
        <p:spPr>
          <a:xfrm>
            <a:off x="6245514"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 name="Content Placeholder 2">
            <a:extLst>
              <a:ext uri="{FF2B5EF4-FFF2-40B4-BE49-F238E27FC236}">
                <a16:creationId xmlns:a16="http://schemas.microsoft.com/office/drawing/2014/main" id="{13BF8B47-E71A-4335-9E99-CE0B2782F43B}"/>
              </a:ext>
            </a:extLst>
          </p:cNvPr>
          <p:cNvSpPr>
            <a:spLocks noGrp="1"/>
          </p:cNvSpPr>
          <p:nvPr>
            <p:ph sz="quarter" idx="54"/>
          </p:nvPr>
        </p:nvSpPr>
        <p:spPr>
          <a:xfrm>
            <a:off x="9215870" y="4206422"/>
            <a:ext cx="2674800" cy="185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2251176"/>
      </p:ext>
    </p:extLst>
  </p:cSld>
  <p:clrMapOvr>
    <a:masterClrMapping/>
  </p:clrMapOvr>
  <p:extLst>
    <p:ext uri="{DCECCB84-F9BA-43D5-87BE-67443E8EF086}">
      <p15:sldGuideLst xmlns:p15="http://schemas.microsoft.com/office/powerpoint/2012/main">
        <p15:guide id="3" orient="horz" pos="2432"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84983067-C761-4B10-B990-4084C4E71BFC}"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04800" y="2438400"/>
            <a:ext cx="11582400" cy="3625238"/>
          </a:xfrm>
          <a:solidFill>
            <a:schemeClr val="bg2"/>
          </a:solidFill>
          <a:ln w="381000" cap="flat">
            <a:noFill/>
            <a:miter lim="800000"/>
          </a:ln>
        </p:spPr>
        <p:txBody>
          <a:bodyPr anchor="ctr"/>
          <a:lstStyle>
            <a:lvl1pPr marL="0" indent="0" algn="ctr">
              <a:buNone/>
              <a:defRPr/>
            </a:lvl1pPr>
          </a:lstStyle>
          <a:p>
            <a:r>
              <a:rPr lang="en-US"/>
              <a:t>Click icon to add picture</a:t>
            </a:r>
          </a:p>
        </p:txBody>
      </p:sp>
      <p:sp>
        <p:nvSpPr>
          <p:cNvPr id="9" name="Text Placeholder 16">
            <a:extLst>
              <a:ext uri="{FF2B5EF4-FFF2-40B4-BE49-F238E27FC236}">
                <a16:creationId xmlns:a16="http://schemas.microsoft.com/office/drawing/2014/main" id="{17B50F74-D586-D24E-838C-D22DF3C9B8FD}"/>
              </a:ext>
            </a:extLst>
          </p:cNvPr>
          <p:cNvSpPr>
            <a:spLocks noGrp="1"/>
          </p:cNvSpPr>
          <p:nvPr>
            <p:ph type="body" sz="quarter" idx="13" hasCustomPrompt="1"/>
          </p:nvPr>
        </p:nvSpPr>
        <p:spPr>
          <a:xfrm>
            <a:off x="304799" y="304800"/>
            <a:ext cx="5646739"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0CDE362A-1253-F14F-9CB2-E3887C333BEC}"/>
              </a:ext>
            </a:extLst>
          </p:cNvPr>
          <p:cNvSpPr>
            <a:spLocks noGrp="1"/>
          </p:cNvSpPr>
          <p:nvPr>
            <p:ph type="body" sz="quarter" idx="14" hasCustomPrompt="1"/>
          </p:nvPr>
        </p:nvSpPr>
        <p:spPr>
          <a:xfrm>
            <a:off x="304799" y="671605"/>
            <a:ext cx="5646739"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944FBF37-E2A5-0149-83CF-61526E02DFAA}"/>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Tree>
    <p:extLst>
      <p:ext uri="{BB962C8B-B14F-4D97-AF65-F5344CB8AC3E}">
        <p14:creationId xmlns:p14="http://schemas.microsoft.com/office/powerpoint/2010/main" val="1622619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ngle picture frame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7BD52D5F-5901-4505-B698-034657A9EEB6}"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3" name="Picture Placeholder 2">
            <a:extLst>
              <a:ext uri="{FF2B5EF4-FFF2-40B4-BE49-F238E27FC236}">
                <a16:creationId xmlns:a16="http://schemas.microsoft.com/office/drawing/2014/main" id="{2D550F99-B06C-0042-B078-94FDEA0382B5}"/>
              </a:ext>
            </a:extLst>
          </p:cNvPr>
          <p:cNvSpPr>
            <a:spLocks noGrp="1"/>
          </p:cNvSpPr>
          <p:nvPr>
            <p:ph type="pic" sz="quarter" idx="19"/>
          </p:nvPr>
        </p:nvSpPr>
        <p:spPr>
          <a:xfrm>
            <a:off x="392806" y="2543577"/>
            <a:ext cx="11397802" cy="3432220"/>
          </a:xfrm>
          <a:solidFill>
            <a:schemeClr val="bg2"/>
          </a:solidFill>
          <a:ln w="190500" cap="flat">
            <a:solidFill>
              <a:schemeClr val="tx2"/>
            </a:solidFill>
            <a:miter lim="800000"/>
          </a:ln>
        </p:spPr>
        <p:txBody>
          <a:bodyPr anchor="ctr"/>
          <a:lstStyle>
            <a:lvl1pPr marL="0" indent="0" algn="ctr">
              <a:buNone/>
              <a:defRPr/>
            </a:lvl1pPr>
          </a:lstStyle>
          <a:p>
            <a:r>
              <a:rPr lang="en-US"/>
              <a:t>Click icon to add picture</a:t>
            </a:r>
          </a:p>
        </p:txBody>
      </p:sp>
      <p:sp>
        <p:nvSpPr>
          <p:cNvPr id="9" name="Text Placeholder 16">
            <a:extLst>
              <a:ext uri="{FF2B5EF4-FFF2-40B4-BE49-F238E27FC236}">
                <a16:creationId xmlns:a16="http://schemas.microsoft.com/office/drawing/2014/main" id="{4F655CB8-24B8-4041-82A2-7D51CB85DA3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0" name="Text Placeholder 16">
            <a:extLst>
              <a:ext uri="{FF2B5EF4-FFF2-40B4-BE49-F238E27FC236}">
                <a16:creationId xmlns:a16="http://schemas.microsoft.com/office/drawing/2014/main" id="{27466F02-0678-F943-8F23-56CAF32423CF}"/>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1" name="Text Placeholder 16">
            <a:extLst>
              <a:ext uri="{FF2B5EF4-FFF2-40B4-BE49-F238E27FC236}">
                <a16:creationId xmlns:a16="http://schemas.microsoft.com/office/drawing/2014/main" id="{1B10C830-33B8-4FFD-B80C-F5AC1478EC79}"/>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Tree>
    <p:extLst>
      <p:ext uri="{BB962C8B-B14F-4D97-AF65-F5344CB8AC3E}">
        <p14:creationId xmlns:p14="http://schemas.microsoft.com/office/powerpoint/2010/main" val="135595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with 2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1E1D6EA-EAD2-4F00-BA46-75DDCD39E608}"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4" name="Picture Placeholder 2">
            <a:extLst>
              <a:ext uri="{FF2B5EF4-FFF2-40B4-BE49-F238E27FC236}">
                <a16:creationId xmlns:a16="http://schemas.microsoft.com/office/drawing/2014/main" id="{286D4595-CA40-F445-8B8F-37256DEA93C0}"/>
              </a:ext>
            </a:extLst>
          </p:cNvPr>
          <p:cNvSpPr>
            <a:spLocks noGrp="1"/>
          </p:cNvSpPr>
          <p:nvPr>
            <p:ph type="pic" sz="quarter" idx="28"/>
          </p:nvPr>
        </p:nvSpPr>
        <p:spPr>
          <a:xfrm>
            <a:off x="304800" y="4267200"/>
            <a:ext cx="5648400" cy="1790700"/>
          </a:xfrm>
          <a:solidFill>
            <a:schemeClr val="bg2"/>
          </a:solidFill>
        </p:spPr>
        <p:txBody>
          <a:bodyPr anchor="ctr"/>
          <a:lstStyle>
            <a:lvl1pPr marL="0" indent="0" algn="ctr">
              <a:buNone/>
              <a:defRPr/>
            </a:lvl1pPr>
          </a:lstStyle>
          <a:p>
            <a:r>
              <a:rPr lang="en-US"/>
              <a:t>Click icon to add picture</a:t>
            </a:r>
            <a:endParaRPr lang="en-US" dirty="0"/>
          </a:p>
        </p:txBody>
      </p:sp>
      <p:sp>
        <p:nvSpPr>
          <p:cNvPr id="16" name="Text Placeholder 16">
            <a:extLst>
              <a:ext uri="{FF2B5EF4-FFF2-40B4-BE49-F238E27FC236}">
                <a16:creationId xmlns:a16="http://schemas.microsoft.com/office/drawing/2014/main" id="{E6870A69-C086-C446-954A-20BD27E741BA}"/>
              </a:ext>
            </a:extLst>
          </p:cNvPr>
          <p:cNvSpPr>
            <a:spLocks noGrp="1"/>
          </p:cNvSpPr>
          <p:nvPr>
            <p:ph type="body" sz="quarter" idx="18" hasCustomPrompt="1"/>
          </p:nvPr>
        </p:nvSpPr>
        <p:spPr>
          <a:xfrm>
            <a:off x="304799" y="2438401"/>
            <a:ext cx="5648400"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8" name="Text Placeholder 16">
            <a:extLst>
              <a:ext uri="{FF2B5EF4-FFF2-40B4-BE49-F238E27FC236}">
                <a16:creationId xmlns:a16="http://schemas.microsoft.com/office/drawing/2014/main" id="{0CF4CD34-AEE4-5346-A696-02A64B6DBC58}"/>
              </a:ext>
            </a:extLst>
          </p:cNvPr>
          <p:cNvSpPr>
            <a:spLocks noGrp="1"/>
          </p:cNvSpPr>
          <p:nvPr>
            <p:ph type="body" sz="quarter" idx="23" hasCustomPrompt="1"/>
          </p:nvPr>
        </p:nvSpPr>
        <p:spPr>
          <a:xfrm>
            <a:off x="6240270" y="2438401"/>
            <a:ext cx="564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67C721ED-D4C4-C347-9DB7-4E60D339AFEB}"/>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4" name="Text Placeholder 16">
            <a:extLst>
              <a:ext uri="{FF2B5EF4-FFF2-40B4-BE49-F238E27FC236}">
                <a16:creationId xmlns:a16="http://schemas.microsoft.com/office/drawing/2014/main" id="{846BF927-5267-DF4B-B188-F2C138A0AFC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5" name="Text Placeholder 16">
            <a:extLst>
              <a:ext uri="{FF2B5EF4-FFF2-40B4-BE49-F238E27FC236}">
                <a16:creationId xmlns:a16="http://schemas.microsoft.com/office/drawing/2014/main" id="{CF679B78-7A94-5445-A607-D17D9BDBCBAD}"/>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DC0F5C6-6C6A-45F9-81C8-377E8E4E9BA1}"/>
              </a:ext>
            </a:extLst>
          </p:cNvPr>
          <p:cNvSpPr>
            <a:spLocks noGrp="1"/>
          </p:cNvSpPr>
          <p:nvPr>
            <p:ph sz="quarter" idx="30"/>
          </p:nvPr>
        </p:nvSpPr>
        <p:spPr>
          <a:xfrm>
            <a:off x="30480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2">
            <a:extLst>
              <a:ext uri="{FF2B5EF4-FFF2-40B4-BE49-F238E27FC236}">
                <a16:creationId xmlns:a16="http://schemas.microsoft.com/office/drawing/2014/main" id="{7C1F7A9C-E8B4-4F91-9E4C-DB3CDBD5A1A1}"/>
              </a:ext>
            </a:extLst>
          </p:cNvPr>
          <p:cNvSpPr>
            <a:spLocks noGrp="1"/>
          </p:cNvSpPr>
          <p:nvPr>
            <p:ph type="pic" sz="quarter" idx="31"/>
          </p:nvPr>
        </p:nvSpPr>
        <p:spPr>
          <a:xfrm>
            <a:off x="6240270" y="4267200"/>
            <a:ext cx="5648400" cy="1790700"/>
          </a:xfrm>
          <a:solidFill>
            <a:schemeClr val="bg2"/>
          </a:solidFill>
        </p:spPr>
        <p:txBody>
          <a:bodyPr anchor="ctr"/>
          <a:lstStyle>
            <a:lvl1pPr marL="0" indent="0" algn="ctr">
              <a:buNone/>
              <a:defRPr/>
            </a:lvl1pPr>
          </a:lstStyle>
          <a:p>
            <a:r>
              <a:rPr lang="en-US"/>
              <a:t>Click icon to add picture</a:t>
            </a:r>
            <a:endParaRPr lang="en-US" dirty="0"/>
          </a:p>
        </p:txBody>
      </p:sp>
      <p:sp>
        <p:nvSpPr>
          <p:cNvPr id="21" name="Content Placeholder 2">
            <a:extLst>
              <a:ext uri="{FF2B5EF4-FFF2-40B4-BE49-F238E27FC236}">
                <a16:creationId xmlns:a16="http://schemas.microsoft.com/office/drawing/2014/main" id="{0E88B939-A4E1-482C-9D4C-4210BED3A863}"/>
              </a:ext>
            </a:extLst>
          </p:cNvPr>
          <p:cNvSpPr>
            <a:spLocks noGrp="1"/>
          </p:cNvSpPr>
          <p:nvPr>
            <p:ph sz="quarter" idx="32"/>
          </p:nvPr>
        </p:nvSpPr>
        <p:spPr>
          <a:xfrm>
            <a:off x="6240270" y="2786725"/>
            <a:ext cx="5648400" cy="14375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17796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text and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lstStyle>
            <a:lvl1pPr marL="0" indent="0" algn="ctr">
              <a:buNone/>
              <a:defRPr/>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061C653-18A1-4356-8F10-639C95D5A47C}"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a:p>
        </p:txBody>
      </p:sp>
      <p:sp>
        <p:nvSpPr>
          <p:cNvPr id="15" name="Text Placeholder 16">
            <a:extLst>
              <a:ext uri="{FF2B5EF4-FFF2-40B4-BE49-F238E27FC236}">
                <a16:creationId xmlns:a16="http://schemas.microsoft.com/office/drawing/2014/main" id="{72B7A37E-99B8-2644-B990-D903F9525495}"/>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6" name="Text Placeholder 16">
            <a:extLst>
              <a:ext uri="{FF2B5EF4-FFF2-40B4-BE49-F238E27FC236}">
                <a16:creationId xmlns:a16="http://schemas.microsoft.com/office/drawing/2014/main" id="{4C9EFAFC-B6DA-F143-A517-D3E18B369960}"/>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9" name="Text Placeholder 16">
            <a:extLst>
              <a:ext uri="{FF2B5EF4-FFF2-40B4-BE49-F238E27FC236}">
                <a16:creationId xmlns:a16="http://schemas.microsoft.com/office/drawing/2014/main" id="{7A62399D-2E59-2C47-8ACE-9DCC539DA234}"/>
              </a:ext>
            </a:extLst>
          </p:cNvPr>
          <p:cNvSpPr>
            <a:spLocks noGrp="1"/>
          </p:cNvSpPr>
          <p:nvPr>
            <p:ph type="body" sz="quarter" idx="30"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0" name="Text Placeholder 16">
            <a:extLst>
              <a:ext uri="{FF2B5EF4-FFF2-40B4-BE49-F238E27FC236}">
                <a16:creationId xmlns:a16="http://schemas.microsoft.com/office/drawing/2014/main" id="{4589E737-D86C-0044-B274-9235D6BEF615}"/>
              </a:ext>
            </a:extLst>
          </p:cNvPr>
          <p:cNvSpPr>
            <a:spLocks noGrp="1"/>
          </p:cNvSpPr>
          <p:nvPr>
            <p:ph type="body" sz="quarter" idx="18" hasCustomPrompt="1"/>
          </p:nvPr>
        </p:nvSpPr>
        <p:spPr>
          <a:xfrm>
            <a:off x="304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7A8A53A-D69A-EA47-8611-B999FBEE5BE5}"/>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2" name="Content Placeholder 2">
            <a:extLst>
              <a:ext uri="{FF2B5EF4-FFF2-40B4-BE49-F238E27FC236}">
                <a16:creationId xmlns:a16="http://schemas.microsoft.com/office/drawing/2014/main" id="{2086F6F8-5473-42E2-B816-10180C316D23}"/>
              </a:ext>
            </a:extLst>
          </p:cNvPr>
          <p:cNvSpPr>
            <a:spLocks noGrp="1"/>
          </p:cNvSpPr>
          <p:nvPr>
            <p:ph sz="quarter" idx="31"/>
          </p:nvPr>
        </p:nvSpPr>
        <p:spPr>
          <a:xfrm>
            <a:off x="304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4F55F6FC-6E73-44EF-80CD-1140A33B1341}"/>
              </a:ext>
            </a:extLst>
          </p:cNvPr>
          <p:cNvSpPr>
            <a:spLocks noGrp="1"/>
          </p:cNvSpPr>
          <p:nvPr>
            <p:ph sz="quarter" idx="32"/>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3387669"/>
      </p:ext>
    </p:extLst>
  </p:cSld>
  <p:clrMapOvr>
    <a:masterClrMapping/>
  </p:clrMapOvr>
  <p:extLst>
    <p:ext uri="{DCECCB84-F9BA-43D5-87BE-67443E8EF086}">
      <p15:sldGuideLst xmlns:p15="http://schemas.microsoft.com/office/powerpoint/2012/main">
        <p15:guide id="1" pos="2640" userDrawn="1">
          <p15:clr>
            <a:srgbClr val="FBAE40"/>
          </p15:clr>
        </p15:guide>
        <p15:guide id="2" pos="50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EB84562-DDAA-45FF-91C6-941FB5F4AE5A}"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5"/>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3" name="Content Placeholder 2">
            <a:extLst>
              <a:ext uri="{FF2B5EF4-FFF2-40B4-BE49-F238E27FC236}">
                <a16:creationId xmlns:a16="http://schemas.microsoft.com/office/drawing/2014/main" id="{E8DFD071-E8FA-4B17-A555-0265F71BA88F}"/>
              </a:ext>
            </a:extLst>
          </p:cNvPr>
          <p:cNvSpPr>
            <a:spLocks noGrp="1"/>
          </p:cNvSpPr>
          <p:nvPr>
            <p:ph sz="quarter" idx="29"/>
          </p:nvPr>
        </p:nvSpPr>
        <p:spPr>
          <a:xfrm>
            <a:off x="304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386F3ADA-B82B-4656-A0A5-57E1B46DA532}"/>
              </a:ext>
            </a:extLst>
          </p:cNvPr>
          <p:cNvSpPr>
            <a:spLocks noGrp="1"/>
          </p:cNvSpPr>
          <p:nvPr>
            <p:ph sz="quarter" idx="30"/>
          </p:nvPr>
        </p:nvSpPr>
        <p:spPr>
          <a:xfrm>
            <a:off x="6238800" y="2786725"/>
            <a:ext cx="564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64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text and image lef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6BD0799-7A75-4551-8D3D-360C69FE4499}"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a:p>
        </p:txBody>
      </p:sp>
      <p:sp>
        <p:nvSpPr>
          <p:cNvPr id="12" name="Text Placeholder 16">
            <a:extLst>
              <a:ext uri="{FF2B5EF4-FFF2-40B4-BE49-F238E27FC236}">
                <a16:creationId xmlns:a16="http://schemas.microsoft.com/office/drawing/2014/main" id="{6FBDFAD1-18EF-9249-AA8E-7FD55F4C972C}"/>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3" name="Text Placeholder 16">
            <a:extLst>
              <a:ext uri="{FF2B5EF4-FFF2-40B4-BE49-F238E27FC236}">
                <a16:creationId xmlns:a16="http://schemas.microsoft.com/office/drawing/2014/main" id="{FBE4A728-1DFA-CF4B-9A50-1536566EE23D}"/>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C096A0CF-D5B5-D24E-AFFE-63635578087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4" name="Picture Placeholder 2">
            <a:extLst>
              <a:ext uri="{FF2B5EF4-FFF2-40B4-BE49-F238E27FC236}">
                <a16:creationId xmlns:a16="http://schemas.microsoft.com/office/drawing/2014/main" id="{BE22894A-7BF7-4FA5-8159-8D2BA1E1B1A7}"/>
              </a:ext>
            </a:extLst>
          </p:cNvPr>
          <p:cNvSpPr>
            <a:spLocks noGrp="1"/>
          </p:cNvSpPr>
          <p:nvPr>
            <p:ph type="pic" sz="quarter" idx="27"/>
          </p:nvPr>
        </p:nvSpPr>
        <p:spPr>
          <a:xfrm>
            <a:off x="304800" y="2438401"/>
            <a:ext cx="3668400" cy="3619498"/>
          </a:xfrm>
          <a:solidFill>
            <a:schemeClr val="bg2"/>
          </a:solidFill>
        </p:spPr>
        <p:txBody>
          <a:bodyPr anchor="ctr"/>
          <a:lstStyle>
            <a:lvl1pPr marL="0" indent="0" algn="ctr">
              <a:buNone/>
              <a:defRPr/>
            </a:lvl1pPr>
          </a:lstStyle>
          <a:p>
            <a:r>
              <a:rPr lang="en-US"/>
              <a:t>Click icon to add picture</a:t>
            </a:r>
            <a:endParaRPr lang="en-US" dirty="0"/>
          </a:p>
        </p:txBody>
      </p:sp>
      <p:sp>
        <p:nvSpPr>
          <p:cNvPr id="16" name="Text Placeholder 16">
            <a:extLst>
              <a:ext uri="{FF2B5EF4-FFF2-40B4-BE49-F238E27FC236}">
                <a16:creationId xmlns:a16="http://schemas.microsoft.com/office/drawing/2014/main" id="{EBBEBB74-8012-4D75-97C5-3263870E956D}"/>
              </a:ext>
            </a:extLst>
          </p:cNvPr>
          <p:cNvSpPr>
            <a:spLocks noGrp="1"/>
          </p:cNvSpPr>
          <p:nvPr>
            <p:ph type="body" sz="quarter" idx="1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7" name="Text Placeholder 16">
            <a:extLst>
              <a:ext uri="{FF2B5EF4-FFF2-40B4-BE49-F238E27FC236}">
                <a16:creationId xmlns:a16="http://schemas.microsoft.com/office/drawing/2014/main" id="{5B0E1F67-A959-4874-820F-7B91DDFDA71C}"/>
              </a:ext>
            </a:extLst>
          </p:cNvPr>
          <p:cNvSpPr>
            <a:spLocks noGrp="1"/>
          </p:cNvSpPr>
          <p:nvPr>
            <p:ph type="body" sz="quarter" idx="29"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8" name="Content Placeholder 2">
            <a:extLst>
              <a:ext uri="{FF2B5EF4-FFF2-40B4-BE49-F238E27FC236}">
                <a16:creationId xmlns:a16="http://schemas.microsoft.com/office/drawing/2014/main" id="{1E205DEE-F992-42DF-8550-7C1563935E91}"/>
              </a:ext>
            </a:extLst>
          </p:cNvPr>
          <p:cNvSpPr>
            <a:spLocks noGrp="1"/>
          </p:cNvSpPr>
          <p:nvPr>
            <p:ph sz="quarter" idx="31"/>
          </p:nvPr>
        </p:nvSpPr>
        <p:spPr>
          <a:xfrm>
            <a:off x="4261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32B133BD-2CE4-4E72-85FF-45CA6B8D2610}"/>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84132924"/>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ext and big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301753" y="2438400"/>
            <a:ext cx="7624800" cy="3619499"/>
          </a:xfrm>
          <a:solidFill>
            <a:schemeClr val="bg2"/>
          </a:solidFill>
        </p:spPr>
        <p:txBody>
          <a:bodyPr anchor="ctr"/>
          <a:lstStyle>
            <a:lvl1pPr marL="0" indent="0" algn="ctr">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881D9CD-F419-4BD4-9D0C-CDBA36C1F4FF}"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F9F713C8-F379-1941-B55D-93D454B0C1DD}"/>
              </a:ext>
            </a:extLst>
          </p:cNvPr>
          <p:cNvSpPr>
            <a:spLocks noGrp="1"/>
          </p:cNvSpPr>
          <p:nvPr>
            <p:ph type="body" sz="quarter" idx="28"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1" name="Text Placeholder 16">
            <a:extLst>
              <a:ext uri="{FF2B5EF4-FFF2-40B4-BE49-F238E27FC236}">
                <a16:creationId xmlns:a16="http://schemas.microsoft.com/office/drawing/2014/main" id="{2BB370E7-27AB-9C4D-A521-5FFF484A194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2" name="Text Placeholder 16">
            <a:extLst>
              <a:ext uri="{FF2B5EF4-FFF2-40B4-BE49-F238E27FC236}">
                <a16:creationId xmlns:a16="http://schemas.microsoft.com/office/drawing/2014/main" id="{F254E58C-1384-4F43-A525-280A48A7974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6" name="Text Placeholder 16">
            <a:extLst>
              <a:ext uri="{FF2B5EF4-FFF2-40B4-BE49-F238E27FC236}">
                <a16:creationId xmlns:a16="http://schemas.microsoft.com/office/drawing/2014/main" id="{25216A43-8E5C-2F48-9064-BCC3AF7648FE}"/>
              </a:ext>
            </a:extLst>
          </p:cNvPr>
          <p:cNvSpPr>
            <a:spLocks noGrp="1"/>
          </p:cNvSpPr>
          <p:nvPr>
            <p:ph type="body" sz="quarter" idx="3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3" name="Content Placeholder 2">
            <a:extLst>
              <a:ext uri="{FF2B5EF4-FFF2-40B4-BE49-F238E27FC236}">
                <a16:creationId xmlns:a16="http://schemas.microsoft.com/office/drawing/2014/main" id="{3A93A2D7-578C-4779-8FF8-3C326CC4E543}"/>
              </a:ext>
            </a:extLst>
          </p:cNvPr>
          <p:cNvSpPr>
            <a:spLocks noGrp="1"/>
          </p:cNvSpPr>
          <p:nvPr>
            <p:ph sz="quarter" idx="32"/>
          </p:nvPr>
        </p:nvSpPr>
        <p:spPr>
          <a:xfrm>
            <a:off x="8218800" y="2786725"/>
            <a:ext cx="36684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562237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two rows text image With box">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219168-9BB4-8245-A855-2F08188FB408}"/>
              </a:ext>
            </a:extLst>
          </p:cNvPr>
          <p:cNvSpPr>
            <a:spLocks noGrp="1"/>
          </p:cNvSpPr>
          <p:nvPr>
            <p:ph type="pic" sz="quarter" idx="27"/>
          </p:nvPr>
        </p:nvSpPr>
        <p:spPr>
          <a:xfrm>
            <a:off x="8218800" y="2438401"/>
            <a:ext cx="3668400" cy="3619498"/>
          </a:xfrm>
          <a:solidFill>
            <a:schemeClr val="bg2"/>
          </a:solidFill>
        </p:spPr>
        <p:txBody>
          <a:bodyPr anchor="ctr">
            <a:noAutofit/>
          </a:bodyPr>
          <a:lstStyle>
            <a:lvl1pPr marL="0" indent="0" algn="ctr">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596603D-ABDC-4300-B27C-F04463A90C96}"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noAutofit/>
          </a:bodyPr>
          <a:lstStyle/>
          <a:p>
            <a:fld id="{731A1681-B67C-634E-B9F8-D054051C2089}" type="slidenum">
              <a:rPr lang="en-US" smtClean="0"/>
              <a:t>‹N°›</a:t>
            </a:fld>
            <a:endParaRPr lang="en-US"/>
          </a:p>
        </p:txBody>
      </p:sp>
      <p:sp>
        <p:nvSpPr>
          <p:cNvPr id="23" name="Text Placeholder 16">
            <a:extLst>
              <a:ext uri="{FF2B5EF4-FFF2-40B4-BE49-F238E27FC236}">
                <a16:creationId xmlns:a16="http://schemas.microsoft.com/office/drawing/2014/main" id="{A21675C7-0F45-834C-9AFE-17F706A9A3B3}"/>
              </a:ext>
            </a:extLst>
          </p:cNvPr>
          <p:cNvSpPr>
            <a:spLocks noGrp="1"/>
          </p:cNvSpPr>
          <p:nvPr>
            <p:ph type="body" sz="quarter" idx="13" hasCustomPrompt="1"/>
          </p:nvPr>
        </p:nvSpPr>
        <p:spPr>
          <a:xfrm>
            <a:off x="304800" y="304800"/>
            <a:ext cx="5646736"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4" name="Text Placeholder 16">
            <a:extLst>
              <a:ext uri="{FF2B5EF4-FFF2-40B4-BE49-F238E27FC236}">
                <a16:creationId xmlns:a16="http://schemas.microsoft.com/office/drawing/2014/main" id="{DEE42758-A1F2-7641-8687-61ABAE0F5EF5}"/>
              </a:ext>
            </a:extLst>
          </p:cNvPr>
          <p:cNvSpPr>
            <a:spLocks noGrp="1"/>
          </p:cNvSpPr>
          <p:nvPr>
            <p:ph type="body" sz="quarter" idx="14" hasCustomPrompt="1"/>
          </p:nvPr>
        </p:nvSpPr>
        <p:spPr>
          <a:xfrm>
            <a:off x="304800" y="671605"/>
            <a:ext cx="5646736"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34" name="Text Placeholder 16">
            <a:extLst>
              <a:ext uri="{FF2B5EF4-FFF2-40B4-BE49-F238E27FC236}">
                <a16:creationId xmlns:a16="http://schemas.microsoft.com/office/drawing/2014/main" id="{214EADD8-34BA-194B-B197-0576E38FA999}"/>
              </a:ext>
            </a:extLst>
          </p:cNvPr>
          <p:cNvSpPr>
            <a:spLocks noGrp="1"/>
          </p:cNvSpPr>
          <p:nvPr>
            <p:ph type="body" sz="quarter" idx="36" hasCustomPrompt="1"/>
          </p:nvPr>
        </p:nvSpPr>
        <p:spPr>
          <a:xfrm>
            <a:off x="304799" y="1565686"/>
            <a:ext cx="5646739"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25" name="Text Placeholder 16">
            <a:extLst>
              <a:ext uri="{FF2B5EF4-FFF2-40B4-BE49-F238E27FC236}">
                <a16:creationId xmlns:a16="http://schemas.microsoft.com/office/drawing/2014/main" id="{41E438DA-1429-5745-8B3C-C0F67FA0390D}"/>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6" name="Text Placeholder 16">
            <a:extLst>
              <a:ext uri="{FF2B5EF4-FFF2-40B4-BE49-F238E27FC236}">
                <a16:creationId xmlns:a16="http://schemas.microsoft.com/office/drawing/2014/main" id="{9B116796-9BF0-DC43-8508-B70D7A99CFC1}"/>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7" name="Text Placeholder 16">
            <a:extLst>
              <a:ext uri="{FF2B5EF4-FFF2-40B4-BE49-F238E27FC236}">
                <a16:creationId xmlns:a16="http://schemas.microsoft.com/office/drawing/2014/main" id="{E3082AF6-9FE4-A843-BE78-964194A87B2F}"/>
              </a:ext>
            </a:extLst>
          </p:cNvPr>
          <p:cNvSpPr>
            <a:spLocks noGrp="1"/>
          </p:cNvSpPr>
          <p:nvPr>
            <p:ph type="body" sz="quarter" idx="34" hasCustomPrompt="1"/>
          </p:nvPr>
        </p:nvSpPr>
        <p:spPr>
          <a:xfrm>
            <a:off x="304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8" name="Text Placeholder 16">
            <a:extLst>
              <a:ext uri="{FF2B5EF4-FFF2-40B4-BE49-F238E27FC236}">
                <a16:creationId xmlns:a16="http://schemas.microsoft.com/office/drawing/2014/main" id="{A9A2D823-9623-CC4F-9FF7-D482E1ED113E}"/>
              </a:ext>
            </a:extLst>
          </p:cNvPr>
          <p:cNvSpPr>
            <a:spLocks noGrp="1"/>
          </p:cNvSpPr>
          <p:nvPr>
            <p:ph type="body" sz="quarter" idx="35" hasCustomPrompt="1"/>
          </p:nvPr>
        </p:nvSpPr>
        <p:spPr>
          <a:xfrm>
            <a:off x="4261800" y="4318273"/>
            <a:ext cx="3668400" cy="295200"/>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17" name="Content Placeholder 2">
            <a:extLst>
              <a:ext uri="{FF2B5EF4-FFF2-40B4-BE49-F238E27FC236}">
                <a16:creationId xmlns:a16="http://schemas.microsoft.com/office/drawing/2014/main" id="{4D1DC5A3-9462-481D-9A62-45EF3D3413A1}"/>
              </a:ext>
            </a:extLst>
          </p:cNvPr>
          <p:cNvSpPr>
            <a:spLocks noGrp="1"/>
          </p:cNvSpPr>
          <p:nvPr>
            <p:ph sz="quarter" idx="32"/>
          </p:nvPr>
        </p:nvSpPr>
        <p:spPr>
          <a:xfrm>
            <a:off x="304799"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FD802E3F-0B2F-4AFF-B318-DE2906EA1A5F}"/>
              </a:ext>
            </a:extLst>
          </p:cNvPr>
          <p:cNvSpPr>
            <a:spLocks noGrp="1"/>
          </p:cNvSpPr>
          <p:nvPr>
            <p:ph sz="quarter" idx="39"/>
          </p:nvPr>
        </p:nvSpPr>
        <p:spPr>
          <a:xfrm>
            <a:off x="4261800" y="278672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Content Placeholder 2">
            <a:extLst>
              <a:ext uri="{FF2B5EF4-FFF2-40B4-BE49-F238E27FC236}">
                <a16:creationId xmlns:a16="http://schemas.microsoft.com/office/drawing/2014/main" id="{DAE5438C-C9E7-40CD-AD1B-4FBABD03CD5D}"/>
              </a:ext>
            </a:extLst>
          </p:cNvPr>
          <p:cNvSpPr>
            <a:spLocks noGrp="1"/>
          </p:cNvSpPr>
          <p:nvPr>
            <p:ph sz="quarter" idx="40"/>
          </p:nvPr>
        </p:nvSpPr>
        <p:spPr>
          <a:xfrm>
            <a:off x="304799"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F4BD8D88-7A0E-4EFF-A5AF-1232FA54BFE9}"/>
              </a:ext>
            </a:extLst>
          </p:cNvPr>
          <p:cNvSpPr>
            <a:spLocks noGrp="1"/>
          </p:cNvSpPr>
          <p:nvPr>
            <p:ph sz="quarter" idx="41"/>
          </p:nvPr>
        </p:nvSpPr>
        <p:spPr>
          <a:xfrm>
            <a:off x="4261800" y="4621545"/>
            <a:ext cx="3668400" cy="144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6">
            <a:extLst>
              <a:ext uri="{FF2B5EF4-FFF2-40B4-BE49-F238E27FC236}">
                <a16:creationId xmlns:a16="http://schemas.microsoft.com/office/drawing/2014/main" id="{FB44BD6D-625B-4BC5-A511-3A94BBA1DA9A}"/>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242872171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754F9402-5220-4FD4-9A5F-F84C0BEBE1CB}"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a:p>
        </p:txBody>
      </p:sp>
      <p:sp>
        <p:nvSpPr>
          <p:cNvPr id="18" name="Text Placeholder 16">
            <a:extLst>
              <a:ext uri="{FF2B5EF4-FFF2-40B4-BE49-F238E27FC236}">
                <a16:creationId xmlns:a16="http://schemas.microsoft.com/office/drawing/2014/main" id="{9DD4D6E1-A55F-F042-97FE-72D99E67B9CB}"/>
              </a:ext>
            </a:extLst>
          </p:cNvPr>
          <p:cNvSpPr>
            <a:spLocks noGrp="1"/>
          </p:cNvSpPr>
          <p:nvPr>
            <p:ph type="body" sz="quarter" idx="30" hasCustomPrompt="1"/>
          </p:nvPr>
        </p:nvSpPr>
        <p:spPr>
          <a:xfrm>
            <a:off x="304800" y="1565686"/>
            <a:ext cx="5646737"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9" name="Text Placeholder 16">
            <a:extLst>
              <a:ext uri="{FF2B5EF4-FFF2-40B4-BE49-F238E27FC236}">
                <a16:creationId xmlns:a16="http://schemas.microsoft.com/office/drawing/2014/main" id="{C116932D-B05A-7645-9272-EDE7516FC07B}"/>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0" name="Text Placeholder 16">
            <a:extLst>
              <a:ext uri="{FF2B5EF4-FFF2-40B4-BE49-F238E27FC236}">
                <a16:creationId xmlns:a16="http://schemas.microsoft.com/office/drawing/2014/main" id="{62596BA9-3210-5A48-9324-5A3BD4462CA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Text Placeholder 16">
            <a:extLst>
              <a:ext uri="{FF2B5EF4-FFF2-40B4-BE49-F238E27FC236}">
                <a16:creationId xmlns:a16="http://schemas.microsoft.com/office/drawing/2014/main" id="{1B64BE6E-B7B0-4375-A521-C6DFABA4D62B}"/>
              </a:ext>
            </a:extLst>
          </p:cNvPr>
          <p:cNvSpPr>
            <a:spLocks noGrp="1"/>
          </p:cNvSpPr>
          <p:nvPr>
            <p:ph type="body" sz="quarter" idx="18" hasCustomPrompt="1"/>
          </p:nvPr>
        </p:nvSpPr>
        <p:spPr>
          <a:xfrm>
            <a:off x="304799"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44DEFB92-1664-407E-B228-6026564A3AA8}"/>
              </a:ext>
            </a:extLst>
          </p:cNvPr>
          <p:cNvSpPr>
            <a:spLocks noGrp="1"/>
          </p:cNvSpPr>
          <p:nvPr>
            <p:ph type="body" sz="quarter" idx="28" hasCustomPrompt="1"/>
          </p:nvPr>
        </p:nvSpPr>
        <p:spPr>
          <a:xfrm>
            <a:off x="4261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2" name="Content Placeholder 2">
            <a:extLst>
              <a:ext uri="{FF2B5EF4-FFF2-40B4-BE49-F238E27FC236}">
                <a16:creationId xmlns:a16="http://schemas.microsoft.com/office/drawing/2014/main" id="{090CFFDF-35BF-4B25-AD9F-F267C1E50497}"/>
              </a:ext>
            </a:extLst>
          </p:cNvPr>
          <p:cNvSpPr>
            <a:spLocks noGrp="1"/>
          </p:cNvSpPr>
          <p:nvPr>
            <p:ph sz="quarter" idx="32"/>
          </p:nvPr>
        </p:nvSpPr>
        <p:spPr>
          <a:xfrm>
            <a:off x="304799"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420A3297-24C8-4CAF-A85E-2A4393C49E6A}"/>
              </a:ext>
            </a:extLst>
          </p:cNvPr>
          <p:cNvSpPr>
            <a:spLocks noGrp="1"/>
          </p:cNvSpPr>
          <p:nvPr>
            <p:ph sz="quarter" idx="39"/>
          </p:nvPr>
        </p:nvSpPr>
        <p:spPr>
          <a:xfrm>
            <a:off x="4261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16">
            <a:extLst>
              <a:ext uri="{FF2B5EF4-FFF2-40B4-BE49-F238E27FC236}">
                <a16:creationId xmlns:a16="http://schemas.microsoft.com/office/drawing/2014/main" id="{72CCA869-F499-4E3E-BBB1-83D00BD9399F}"/>
              </a:ext>
            </a:extLst>
          </p:cNvPr>
          <p:cNvSpPr>
            <a:spLocks noGrp="1"/>
          </p:cNvSpPr>
          <p:nvPr>
            <p:ph type="body" sz="quarter" idx="40" hasCustomPrompt="1"/>
          </p:nvPr>
        </p:nvSpPr>
        <p:spPr>
          <a:xfrm>
            <a:off x="8218800" y="2438401"/>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5" name="Content Placeholder 2">
            <a:extLst>
              <a:ext uri="{FF2B5EF4-FFF2-40B4-BE49-F238E27FC236}">
                <a16:creationId xmlns:a16="http://schemas.microsoft.com/office/drawing/2014/main" id="{57D9ED52-4F6D-4032-8EA4-27FE8C520D91}"/>
              </a:ext>
            </a:extLst>
          </p:cNvPr>
          <p:cNvSpPr>
            <a:spLocks noGrp="1"/>
          </p:cNvSpPr>
          <p:nvPr>
            <p:ph sz="quarter" idx="41"/>
          </p:nvPr>
        </p:nvSpPr>
        <p:spPr>
          <a:xfrm>
            <a:off x="8218800" y="2786725"/>
            <a:ext cx="3668400" cy="14796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2">
            <a:extLst>
              <a:ext uri="{FF2B5EF4-FFF2-40B4-BE49-F238E27FC236}">
                <a16:creationId xmlns:a16="http://schemas.microsoft.com/office/drawing/2014/main" id="{B66836EB-0FC7-4AD1-91D2-C3449261B48A}"/>
              </a:ext>
            </a:extLst>
          </p:cNvPr>
          <p:cNvSpPr>
            <a:spLocks noGrp="1"/>
          </p:cNvSpPr>
          <p:nvPr>
            <p:ph type="pic" sz="quarter" idx="27"/>
          </p:nvPr>
        </p:nvSpPr>
        <p:spPr>
          <a:xfrm>
            <a:off x="8218800"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27" name="Picture Placeholder 2">
            <a:extLst>
              <a:ext uri="{FF2B5EF4-FFF2-40B4-BE49-F238E27FC236}">
                <a16:creationId xmlns:a16="http://schemas.microsoft.com/office/drawing/2014/main" id="{C55AC7BC-34A7-465D-B033-A277BBB8591A}"/>
              </a:ext>
            </a:extLst>
          </p:cNvPr>
          <p:cNvSpPr>
            <a:spLocks noGrp="1"/>
          </p:cNvSpPr>
          <p:nvPr>
            <p:ph type="pic" sz="quarter" idx="42"/>
          </p:nvPr>
        </p:nvSpPr>
        <p:spPr>
          <a:xfrm>
            <a:off x="4261799"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35" name="Picture Placeholder 2">
            <a:extLst>
              <a:ext uri="{FF2B5EF4-FFF2-40B4-BE49-F238E27FC236}">
                <a16:creationId xmlns:a16="http://schemas.microsoft.com/office/drawing/2014/main" id="{720B87CF-381E-489E-A8E2-075F491D6684}"/>
              </a:ext>
            </a:extLst>
          </p:cNvPr>
          <p:cNvSpPr>
            <a:spLocks noGrp="1"/>
          </p:cNvSpPr>
          <p:nvPr>
            <p:ph type="pic" sz="quarter" idx="43"/>
          </p:nvPr>
        </p:nvSpPr>
        <p:spPr>
          <a:xfrm>
            <a:off x="304800" y="4267199"/>
            <a:ext cx="3668400" cy="1790699"/>
          </a:xfrm>
          <a:solidFill>
            <a:schemeClr val="bg2"/>
          </a:solidFill>
        </p:spPr>
        <p:txBody>
          <a:bodyPr anchor="ctr">
            <a:noAutofit/>
          </a:bodyPr>
          <a:lstStyle>
            <a:lvl1pPr marL="0" indent="0" algn="ctr">
              <a:buNone/>
              <a:defRPr/>
            </a:lvl1pPr>
          </a:lstStyle>
          <a:p>
            <a:r>
              <a:rPr lang="en-US"/>
              <a:t>Click icon to add picture</a:t>
            </a:r>
          </a:p>
        </p:txBody>
      </p:sp>
      <p:sp>
        <p:nvSpPr>
          <p:cNvPr id="28" name="Content Placeholder 6">
            <a:extLst>
              <a:ext uri="{FF2B5EF4-FFF2-40B4-BE49-F238E27FC236}">
                <a16:creationId xmlns:a16="http://schemas.microsoft.com/office/drawing/2014/main" id="{23ED9D77-1F5C-4872-9502-28CF61D9C067}"/>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3967874588"/>
      </p:ext>
    </p:extLst>
  </p:cSld>
  <p:clrMapOvr>
    <a:masterClrMapping/>
  </p:clrMapOvr>
  <p:extLst>
    <p:ext uri="{DCECCB84-F9BA-43D5-87BE-67443E8EF086}">
      <p15:sldGuideLst xmlns:p15="http://schemas.microsoft.com/office/powerpoint/2012/main">
        <p15:guide id="3" orient="horz" pos="26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our column text and 2 imag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043B8-FBC1-2947-A7F7-A0E55DD9AA90}"/>
              </a:ext>
            </a:extLst>
          </p:cNvPr>
          <p:cNvSpPr>
            <a:spLocks noGrp="1"/>
          </p:cNvSpPr>
          <p:nvPr>
            <p:ph type="pic" sz="quarter" idx="29"/>
          </p:nvPr>
        </p:nvSpPr>
        <p:spPr>
          <a:xfrm>
            <a:off x="3271968" y="2438400"/>
            <a:ext cx="2674800" cy="3619500"/>
          </a:xfrm>
          <a:solidFill>
            <a:schemeClr val="bg2"/>
          </a:solidFill>
        </p:spPr>
        <p:txBody>
          <a:bodyPr anchor="ctr"/>
          <a:lstStyle>
            <a:lvl1pPr marL="0" indent="0" algn="ctr">
              <a:spcBef>
                <a:spcPts val="200"/>
              </a:spcBef>
              <a:buNone/>
              <a:defRPr/>
            </a:lvl1pPr>
          </a:lstStyle>
          <a:p>
            <a:r>
              <a:rPr lang="en-US"/>
              <a:t>Click icon to add picture</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B280C16-2089-4CD8-843A-009052366184}"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a:p>
        </p:txBody>
      </p:sp>
      <p:sp>
        <p:nvSpPr>
          <p:cNvPr id="23" name="Picture Placeholder 2">
            <a:extLst>
              <a:ext uri="{FF2B5EF4-FFF2-40B4-BE49-F238E27FC236}">
                <a16:creationId xmlns:a16="http://schemas.microsoft.com/office/drawing/2014/main" id="{93119D81-EA90-7E41-BC3D-94DDBCE9997D}"/>
              </a:ext>
            </a:extLst>
          </p:cNvPr>
          <p:cNvSpPr>
            <a:spLocks noGrp="1"/>
          </p:cNvSpPr>
          <p:nvPr>
            <p:ph type="pic" sz="quarter" idx="30"/>
          </p:nvPr>
        </p:nvSpPr>
        <p:spPr>
          <a:xfrm>
            <a:off x="9212400" y="2438400"/>
            <a:ext cx="2674800" cy="3619500"/>
          </a:xfrm>
          <a:solidFill>
            <a:schemeClr val="bg2"/>
          </a:solidFill>
        </p:spPr>
        <p:txBody>
          <a:bodyPr anchor="ctr"/>
          <a:lstStyle>
            <a:lvl1pPr marL="0" indent="0" algn="ctr">
              <a:buNone/>
              <a:defRPr/>
            </a:lvl1pPr>
          </a:lstStyle>
          <a:p>
            <a:r>
              <a:rPr lang="en-US"/>
              <a:t>Click icon to add picture</a:t>
            </a:r>
            <a:endParaRPr lang="en-US" dirty="0"/>
          </a:p>
        </p:txBody>
      </p:sp>
      <p:sp>
        <p:nvSpPr>
          <p:cNvPr id="13" name="Text Placeholder 16">
            <a:extLst>
              <a:ext uri="{FF2B5EF4-FFF2-40B4-BE49-F238E27FC236}">
                <a16:creationId xmlns:a16="http://schemas.microsoft.com/office/drawing/2014/main" id="{0AE4A5F8-9EC9-2B46-ACDC-B99F42B79E0D}"/>
              </a:ext>
            </a:extLst>
          </p:cNvPr>
          <p:cNvSpPr>
            <a:spLocks noGrp="1"/>
          </p:cNvSpPr>
          <p:nvPr>
            <p:ph type="body" sz="quarter" idx="31"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14" name="Text Placeholder 16">
            <a:extLst>
              <a:ext uri="{FF2B5EF4-FFF2-40B4-BE49-F238E27FC236}">
                <a16:creationId xmlns:a16="http://schemas.microsoft.com/office/drawing/2014/main" id="{1AC90978-42A5-3049-BA7B-DFA348ECD3F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5" name="Text Placeholder 16">
            <a:extLst>
              <a:ext uri="{FF2B5EF4-FFF2-40B4-BE49-F238E27FC236}">
                <a16:creationId xmlns:a16="http://schemas.microsoft.com/office/drawing/2014/main" id="{10CA90C3-75AC-2246-9289-1CC6115C36F7}"/>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2" name="Text Placeholder 16">
            <a:extLst>
              <a:ext uri="{FF2B5EF4-FFF2-40B4-BE49-F238E27FC236}">
                <a16:creationId xmlns:a16="http://schemas.microsoft.com/office/drawing/2014/main" id="{6EE54CF9-EA6C-6241-B79C-8A96D5632D5C}"/>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2E56715E-D252-494B-A2F8-30D38730643D}"/>
              </a:ext>
            </a:extLst>
          </p:cNvPr>
          <p:cNvSpPr>
            <a:spLocks noGrp="1"/>
          </p:cNvSpPr>
          <p:nvPr>
            <p:ph type="body" sz="quarter" idx="25" hasCustomPrompt="1"/>
          </p:nvPr>
        </p:nvSpPr>
        <p:spPr>
          <a:xfrm>
            <a:off x="62432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5" name="Text Placeholder 9">
            <a:extLst>
              <a:ext uri="{FF2B5EF4-FFF2-40B4-BE49-F238E27FC236}">
                <a16:creationId xmlns:a16="http://schemas.microsoft.com/office/drawing/2014/main" id="{58720257-AE19-3A43-BD7D-861FF3A8F3F4}"/>
              </a:ext>
            </a:extLst>
          </p:cNvPr>
          <p:cNvSpPr>
            <a:spLocks noGrp="1"/>
          </p:cNvSpPr>
          <p:nvPr>
            <p:ph type="body" sz="quarter" idx="34"/>
          </p:nvPr>
        </p:nvSpPr>
        <p:spPr>
          <a:xfrm>
            <a:off x="301752"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9">
            <a:extLst>
              <a:ext uri="{FF2B5EF4-FFF2-40B4-BE49-F238E27FC236}">
                <a16:creationId xmlns:a16="http://schemas.microsoft.com/office/drawing/2014/main" id="{815EDCB1-6B44-9241-8717-6232CA216E17}"/>
              </a:ext>
            </a:extLst>
          </p:cNvPr>
          <p:cNvSpPr>
            <a:spLocks noGrp="1"/>
          </p:cNvSpPr>
          <p:nvPr>
            <p:ph type="body" sz="quarter" idx="36"/>
          </p:nvPr>
        </p:nvSpPr>
        <p:spPr>
          <a:xfrm>
            <a:off x="6242184" y="2786725"/>
            <a:ext cx="2674800"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542416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204F32A-8463-46F6-8056-D595A2F72873}"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a:p>
        </p:txBody>
      </p:sp>
      <p:sp>
        <p:nvSpPr>
          <p:cNvPr id="3" name="Picture Placeholder 2">
            <a:extLst>
              <a:ext uri="{FF2B5EF4-FFF2-40B4-BE49-F238E27FC236}">
                <a16:creationId xmlns:a16="http://schemas.microsoft.com/office/drawing/2014/main" id="{1C25D023-9C12-9345-812D-B6690E745430}"/>
              </a:ext>
            </a:extLst>
          </p:cNvPr>
          <p:cNvSpPr>
            <a:spLocks noGrp="1"/>
          </p:cNvSpPr>
          <p:nvPr>
            <p:ph type="pic" sz="quarter" idx="29"/>
          </p:nvPr>
        </p:nvSpPr>
        <p:spPr>
          <a:xfrm>
            <a:off x="3047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7" name="Text Placeholder 16">
            <a:extLst>
              <a:ext uri="{FF2B5EF4-FFF2-40B4-BE49-F238E27FC236}">
                <a16:creationId xmlns:a16="http://schemas.microsoft.com/office/drawing/2014/main" id="{550B020E-74AD-5549-AB1F-1EFEAAEC4C79}"/>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42" name="Text Placeholder 16">
            <a:extLst>
              <a:ext uri="{FF2B5EF4-FFF2-40B4-BE49-F238E27FC236}">
                <a16:creationId xmlns:a16="http://schemas.microsoft.com/office/drawing/2014/main" id="{D4F076BE-DFC3-844F-AA9C-F177BC3A060C}"/>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3" name="Text Placeholder 16">
            <a:extLst>
              <a:ext uri="{FF2B5EF4-FFF2-40B4-BE49-F238E27FC236}">
                <a16:creationId xmlns:a16="http://schemas.microsoft.com/office/drawing/2014/main" id="{B8C6284C-89D5-A54B-AF5C-640149A2E2AA}"/>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4" name="Picture Placeholder 2">
            <a:extLst>
              <a:ext uri="{FF2B5EF4-FFF2-40B4-BE49-F238E27FC236}">
                <a16:creationId xmlns:a16="http://schemas.microsoft.com/office/drawing/2014/main" id="{1424F8EC-E416-474A-8768-EB8A1231EFBE}"/>
              </a:ext>
            </a:extLst>
          </p:cNvPr>
          <p:cNvSpPr>
            <a:spLocks noGrp="1"/>
          </p:cNvSpPr>
          <p:nvPr>
            <p:ph type="pic" sz="quarter" idx="38"/>
          </p:nvPr>
        </p:nvSpPr>
        <p:spPr>
          <a:xfrm>
            <a:off x="32739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45" name="Picture Placeholder 2">
            <a:extLst>
              <a:ext uri="{FF2B5EF4-FFF2-40B4-BE49-F238E27FC236}">
                <a16:creationId xmlns:a16="http://schemas.microsoft.com/office/drawing/2014/main" id="{397292A1-3A62-5B44-9BDB-84B3934BE390}"/>
              </a:ext>
            </a:extLst>
          </p:cNvPr>
          <p:cNvSpPr>
            <a:spLocks noGrp="1"/>
          </p:cNvSpPr>
          <p:nvPr>
            <p:ph type="pic" sz="quarter" idx="39"/>
          </p:nvPr>
        </p:nvSpPr>
        <p:spPr>
          <a:xfrm>
            <a:off x="6243199"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46" name="Picture Placeholder 2">
            <a:extLst>
              <a:ext uri="{FF2B5EF4-FFF2-40B4-BE49-F238E27FC236}">
                <a16:creationId xmlns:a16="http://schemas.microsoft.com/office/drawing/2014/main" id="{D03353DF-1711-5A45-A76E-726C78A41AAD}"/>
              </a:ext>
            </a:extLst>
          </p:cNvPr>
          <p:cNvSpPr>
            <a:spLocks noGrp="1"/>
          </p:cNvSpPr>
          <p:nvPr>
            <p:ph type="pic" sz="quarter" idx="40"/>
          </p:nvPr>
        </p:nvSpPr>
        <p:spPr>
          <a:xfrm>
            <a:off x="9212400" y="4280646"/>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8" name="Text Placeholder 16">
            <a:extLst>
              <a:ext uri="{FF2B5EF4-FFF2-40B4-BE49-F238E27FC236}">
                <a16:creationId xmlns:a16="http://schemas.microsoft.com/office/drawing/2014/main" id="{CBA0F8F6-6A61-9843-9558-10BFD1891235}"/>
              </a:ext>
            </a:extLst>
          </p:cNvPr>
          <p:cNvSpPr>
            <a:spLocks noGrp="1"/>
          </p:cNvSpPr>
          <p:nvPr>
            <p:ph type="body" sz="quarter" idx="18" hasCustomPrompt="1"/>
          </p:nvPr>
        </p:nvSpPr>
        <p:spPr>
          <a:xfrm>
            <a:off x="305561"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0" name="Text Placeholder 16">
            <a:extLst>
              <a:ext uri="{FF2B5EF4-FFF2-40B4-BE49-F238E27FC236}">
                <a16:creationId xmlns:a16="http://schemas.microsoft.com/office/drawing/2014/main" id="{B51B33A6-EECE-9343-9630-464EF332B7C5}"/>
              </a:ext>
            </a:extLst>
          </p:cNvPr>
          <p:cNvSpPr>
            <a:spLocks noGrp="1"/>
          </p:cNvSpPr>
          <p:nvPr>
            <p:ph type="body" sz="quarter" idx="25" hasCustomPrompt="1"/>
          </p:nvPr>
        </p:nvSpPr>
        <p:spPr>
          <a:xfrm>
            <a:off x="6243453"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2" name="Text Placeholder 16">
            <a:extLst>
              <a:ext uri="{FF2B5EF4-FFF2-40B4-BE49-F238E27FC236}">
                <a16:creationId xmlns:a16="http://schemas.microsoft.com/office/drawing/2014/main" id="{7F5159CC-226F-494B-9420-C780DE7F2D80}"/>
              </a:ext>
            </a:extLst>
          </p:cNvPr>
          <p:cNvSpPr>
            <a:spLocks noGrp="1"/>
          </p:cNvSpPr>
          <p:nvPr>
            <p:ph type="body" sz="quarter" idx="30" hasCustomPrompt="1"/>
          </p:nvPr>
        </p:nvSpPr>
        <p:spPr>
          <a:xfrm>
            <a:off x="3274507"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5" name="Text Placeholder 16">
            <a:extLst>
              <a:ext uri="{FF2B5EF4-FFF2-40B4-BE49-F238E27FC236}">
                <a16:creationId xmlns:a16="http://schemas.microsoft.com/office/drawing/2014/main" id="{4FC00EB7-3318-2A4F-BF05-85E4633DA26D}"/>
              </a:ext>
            </a:extLst>
          </p:cNvPr>
          <p:cNvSpPr>
            <a:spLocks noGrp="1"/>
          </p:cNvSpPr>
          <p:nvPr>
            <p:ph type="body" sz="quarter" idx="32" hasCustomPrompt="1"/>
          </p:nvPr>
        </p:nvSpPr>
        <p:spPr>
          <a:xfrm>
            <a:off x="9212400" y="2439120"/>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6" name="Text Placeholder 9">
            <a:extLst>
              <a:ext uri="{FF2B5EF4-FFF2-40B4-BE49-F238E27FC236}">
                <a16:creationId xmlns:a16="http://schemas.microsoft.com/office/drawing/2014/main" id="{02194771-AC2E-B148-AB76-52A2824C1432}"/>
              </a:ext>
            </a:extLst>
          </p:cNvPr>
          <p:cNvSpPr>
            <a:spLocks noGrp="1"/>
          </p:cNvSpPr>
          <p:nvPr>
            <p:ph type="body" sz="quarter" idx="41"/>
          </p:nvPr>
        </p:nvSpPr>
        <p:spPr>
          <a:xfrm>
            <a:off x="301752"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9">
            <a:extLst>
              <a:ext uri="{FF2B5EF4-FFF2-40B4-BE49-F238E27FC236}">
                <a16:creationId xmlns:a16="http://schemas.microsoft.com/office/drawing/2014/main" id="{011118F2-734E-064B-89DE-9DD6D58E32C3}"/>
              </a:ext>
            </a:extLst>
          </p:cNvPr>
          <p:cNvSpPr>
            <a:spLocks noGrp="1"/>
          </p:cNvSpPr>
          <p:nvPr>
            <p:ph type="body" sz="quarter" idx="35"/>
          </p:nvPr>
        </p:nvSpPr>
        <p:spPr>
          <a:xfrm>
            <a:off x="3271968"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9">
            <a:extLst>
              <a:ext uri="{FF2B5EF4-FFF2-40B4-BE49-F238E27FC236}">
                <a16:creationId xmlns:a16="http://schemas.microsoft.com/office/drawing/2014/main" id="{DDA2D5DC-037C-0547-A503-BB553F9D0E20}"/>
              </a:ext>
            </a:extLst>
          </p:cNvPr>
          <p:cNvSpPr>
            <a:spLocks noGrp="1"/>
          </p:cNvSpPr>
          <p:nvPr>
            <p:ph type="body" sz="quarter" idx="42"/>
          </p:nvPr>
        </p:nvSpPr>
        <p:spPr>
          <a:xfrm>
            <a:off x="6242184"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9">
            <a:extLst>
              <a:ext uri="{FF2B5EF4-FFF2-40B4-BE49-F238E27FC236}">
                <a16:creationId xmlns:a16="http://schemas.microsoft.com/office/drawing/2014/main" id="{0713487C-513F-0C4B-948A-0BE40CA6EAB0}"/>
              </a:ext>
            </a:extLst>
          </p:cNvPr>
          <p:cNvSpPr>
            <a:spLocks noGrp="1"/>
          </p:cNvSpPr>
          <p:nvPr>
            <p:ph type="body" sz="quarter" idx="37"/>
          </p:nvPr>
        </p:nvSpPr>
        <p:spPr>
          <a:xfrm>
            <a:off x="9212400" y="2786725"/>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6070924"/>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68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ur column text and four images va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627F324E-0C26-4676-A255-85798CE8718C}"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29" name="Text Placeholder 16">
            <a:extLst>
              <a:ext uri="{FF2B5EF4-FFF2-40B4-BE49-F238E27FC236}">
                <a16:creationId xmlns:a16="http://schemas.microsoft.com/office/drawing/2014/main" id="{9FF702D4-B98B-C148-90CE-C2BCC372175C}"/>
              </a:ext>
            </a:extLst>
          </p:cNvPr>
          <p:cNvSpPr>
            <a:spLocks noGrp="1"/>
          </p:cNvSpPr>
          <p:nvPr>
            <p:ph type="body" sz="quarter" idx="33"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9" name="Picture Placeholder 2">
            <a:extLst>
              <a:ext uri="{FF2B5EF4-FFF2-40B4-BE49-F238E27FC236}">
                <a16:creationId xmlns:a16="http://schemas.microsoft.com/office/drawing/2014/main" id="{A53E2544-7F60-4ECF-8078-48286AFFE28C}"/>
              </a:ext>
            </a:extLst>
          </p:cNvPr>
          <p:cNvSpPr>
            <a:spLocks noGrp="1"/>
          </p:cNvSpPr>
          <p:nvPr>
            <p:ph type="pic" sz="quarter" idx="29"/>
          </p:nvPr>
        </p:nvSpPr>
        <p:spPr>
          <a:xfrm>
            <a:off x="3047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28" name="Picture Placeholder 2">
            <a:extLst>
              <a:ext uri="{FF2B5EF4-FFF2-40B4-BE49-F238E27FC236}">
                <a16:creationId xmlns:a16="http://schemas.microsoft.com/office/drawing/2014/main" id="{2EACD1E7-67E4-4379-806E-EF5226C77EF0}"/>
              </a:ext>
            </a:extLst>
          </p:cNvPr>
          <p:cNvSpPr>
            <a:spLocks noGrp="1"/>
          </p:cNvSpPr>
          <p:nvPr>
            <p:ph type="pic" sz="quarter" idx="38"/>
          </p:nvPr>
        </p:nvSpPr>
        <p:spPr>
          <a:xfrm>
            <a:off x="32739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0" name="Picture Placeholder 2">
            <a:extLst>
              <a:ext uri="{FF2B5EF4-FFF2-40B4-BE49-F238E27FC236}">
                <a16:creationId xmlns:a16="http://schemas.microsoft.com/office/drawing/2014/main" id="{C17407CC-C27C-4059-8476-6AC968E27F00}"/>
              </a:ext>
            </a:extLst>
          </p:cNvPr>
          <p:cNvSpPr>
            <a:spLocks noGrp="1"/>
          </p:cNvSpPr>
          <p:nvPr>
            <p:ph type="pic" sz="quarter" idx="39"/>
          </p:nvPr>
        </p:nvSpPr>
        <p:spPr>
          <a:xfrm>
            <a:off x="6243199"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2" name="Picture Placeholder 2">
            <a:extLst>
              <a:ext uri="{FF2B5EF4-FFF2-40B4-BE49-F238E27FC236}">
                <a16:creationId xmlns:a16="http://schemas.microsoft.com/office/drawing/2014/main" id="{F75B8DCC-5099-4A2A-93C0-DD81ECEEE7AA}"/>
              </a:ext>
            </a:extLst>
          </p:cNvPr>
          <p:cNvSpPr>
            <a:spLocks noGrp="1"/>
          </p:cNvSpPr>
          <p:nvPr>
            <p:ph type="pic" sz="quarter" idx="40"/>
          </p:nvPr>
        </p:nvSpPr>
        <p:spPr>
          <a:xfrm>
            <a:off x="9212400" y="2439120"/>
            <a:ext cx="2674800" cy="1777253"/>
          </a:xfrm>
          <a:solidFill>
            <a:schemeClr val="bg2"/>
          </a:solidFill>
        </p:spPr>
        <p:txBody>
          <a:bodyPr anchor="ctr"/>
          <a:lstStyle>
            <a:lvl1pPr marL="0" indent="0" algn="ctr">
              <a:buFontTx/>
              <a:buNone/>
              <a:defRPr/>
            </a:lvl1pPr>
          </a:lstStyle>
          <a:p>
            <a:r>
              <a:rPr lang="en-US"/>
              <a:t>Click icon to add picture</a:t>
            </a:r>
          </a:p>
        </p:txBody>
      </p:sp>
      <p:sp>
        <p:nvSpPr>
          <p:cNvPr id="35" name="Text Placeholder 16">
            <a:extLst>
              <a:ext uri="{FF2B5EF4-FFF2-40B4-BE49-F238E27FC236}">
                <a16:creationId xmlns:a16="http://schemas.microsoft.com/office/drawing/2014/main" id="{C029FDB8-E0D3-4463-BD9B-7A38E7445911}"/>
              </a:ext>
            </a:extLst>
          </p:cNvPr>
          <p:cNvSpPr>
            <a:spLocks noGrp="1"/>
          </p:cNvSpPr>
          <p:nvPr>
            <p:ph type="body" sz="quarter" idx="18" hasCustomPrompt="1"/>
          </p:nvPr>
        </p:nvSpPr>
        <p:spPr>
          <a:xfrm>
            <a:off x="305561"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36" name="Text Placeholder 16">
            <a:extLst>
              <a:ext uri="{FF2B5EF4-FFF2-40B4-BE49-F238E27FC236}">
                <a16:creationId xmlns:a16="http://schemas.microsoft.com/office/drawing/2014/main" id="{C9F8AD5C-B6E8-40C8-ABAE-8C2C5EFE2D02}"/>
              </a:ext>
            </a:extLst>
          </p:cNvPr>
          <p:cNvSpPr>
            <a:spLocks noGrp="1"/>
          </p:cNvSpPr>
          <p:nvPr>
            <p:ph type="body" sz="quarter" idx="25" hasCustomPrompt="1"/>
          </p:nvPr>
        </p:nvSpPr>
        <p:spPr>
          <a:xfrm>
            <a:off x="6243453"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37" name="Text Placeholder 16">
            <a:extLst>
              <a:ext uri="{FF2B5EF4-FFF2-40B4-BE49-F238E27FC236}">
                <a16:creationId xmlns:a16="http://schemas.microsoft.com/office/drawing/2014/main" id="{693C7B50-4FDA-4323-BF87-D71D77B453BB}"/>
              </a:ext>
            </a:extLst>
          </p:cNvPr>
          <p:cNvSpPr>
            <a:spLocks noGrp="1"/>
          </p:cNvSpPr>
          <p:nvPr>
            <p:ph type="body" sz="quarter" idx="30" hasCustomPrompt="1"/>
          </p:nvPr>
        </p:nvSpPr>
        <p:spPr>
          <a:xfrm>
            <a:off x="3274507"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38" name="Text Placeholder 16">
            <a:extLst>
              <a:ext uri="{FF2B5EF4-FFF2-40B4-BE49-F238E27FC236}">
                <a16:creationId xmlns:a16="http://schemas.microsoft.com/office/drawing/2014/main" id="{D82D812B-12DA-4B62-B3A3-68A74E2E02C0}"/>
              </a:ext>
            </a:extLst>
          </p:cNvPr>
          <p:cNvSpPr>
            <a:spLocks noGrp="1"/>
          </p:cNvSpPr>
          <p:nvPr>
            <p:ph type="body" sz="quarter" idx="32" hasCustomPrompt="1"/>
          </p:nvPr>
        </p:nvSpPr>
        <p:spPr>
          <a:xfrm>
            <a:off x="9212400" y="4236991"/>
            <a:ext cx="26748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39" name="Text Placeholder 9">
            <a:extLst>
              <a:ext uri="{FF2B5EF4-FFF2-40B4-BE49-F238E27FC236}">
                <a16:creationId xmlns:a16="http://schemas.microsoft.com/office/drawing/2014/main" id="{EC54BDD5-C42A-4433-85E0-E52F310BD531}"/>
              </a:ext>
            </a:extLst>
          </p:cNvPr>
          <p:cNvSpPr>
            <a:spLocks noGrp="1"/>
          </p:cNvSpPr>
          <p:nvPr>
            <p:ph type="body" sz="quarter" idx="41"/>
          </p:nvPr>
        </p:nvSpPr>
        <p:spPr>
          <a:xfrm>
            <a:off x="301752"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 name="Text Placeholder 9">
            <a:extLst>
              <a:ext uri="{FF2B5EF4-FFF2-40B4-BE49-F238E27FC236}">
                <a16:creationId xmlns:a16="http://schemas.microsoft.com/office/drawing/2014/main" id="{2E438E99-FA1A-406B-8F20-D5E5EBF4EC9F}"/>
              </a:ext>
            </a:extLst>
          </p:cNvPr>
          <p:cNvSpPr>
            <a:spLocks noGrp="1"/>
          </p:cNvSpPr>
          <p:nvPr>
            <p:ph type="body" sz="quarter" idx="35"/>
          </p:nvPr>
        </p:nvSpPr>
        <p:spPr>
          <a:xfrm>
            <a:off x="3271968"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Text Placeholder 9">
            <a:extLst>
              <a:ext uri="{FF2B5EF4-FFF2-40B4-BE49-F238E27FC236}">
                <a16:creationId xmlns:a16="http://schemas.microsoft.com/office/drawing/2014/main" id="{7679D3AA-D5B7-4AA7-A1CF-D2D0B96BDF2F}"/>
              </a:ext>
            </a:extLst>
          </p:cNvPr>
          <p:cNvSpPr>
            <a:spLocks noGrp="1"/>
          </p:cNvSpPr>
          <p:nvPr>
            <p:ph type="body" sz="quarter" idx="42"/>
          </p:nvPr>
        </p:nvSpPr>
        <p:spPr>
          <a:xfrm>
            <a:off x="6242184"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Text Placeholder 9">
            <a:extLst>
              <a:ext uri="{FF2B5EF4-FFF2-40B4-BE49-F238E27FC236}">
                <a16:creationId xmlns:a16="http://schemas.microsoft.com/office/drawing/2014/main" id="{8A0BA23F-15DF-41A7-9E10-1357DE8F75E1}"/>
              </a:ext>
            </a:extLst>
          </p:cNvPr>
          <p:cNvSpPr>
            <a:spLocks noGrp="1"/>
          </p:cNvSpPr>
          <p:nvPr>
            <p:ph type="body" sz="quarter" idx="37"/>
          </p:nvPr>
        </p:nvSpPr>
        <p:spPr>
          <a:xfrm>
            <a:off x="9212400" y="4576284"/>
            <a:ext cx="2674800" cy="1480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7956083"/>
      </p:ext>
    </p:extLst>
  </p:cSld>
  <p:clrMapOvr>
    <a:masterClrMapping/>
  </p:clrMapOvr>
  <p:extLst>
    <p:ext uri="{DCECCB84-F9BA-43D5-87BE-67443E8EF086}">
      <p15:sldGuideLst xmlns:p15="http://schemas.microsoft.com/office/powerpoint/2012/main">
        <p15:guide id="1" pos="2016" userDrawn="1">
          <p15:clr>
            <a:srgbClr val="FBAE40"/>
          </p15:clr>
        </p15:guide>
        <p15:guide id="2" pos="5664" userDrawn="1">
          <p15:clr>
            <a:srgbClr val="FBAE40"/>
          </p15:clr>
        </p15:guide>
        <p15:guide id="3" pos="3840">
          <p15:clr>
            <a:srgbClr val="FBAE40"/>
          </p15:clr>
        </p15:guide>
        <p15:guide id="4" orient="horz" pos="26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o and CV 2">
    <p:spTree>
      <p:nvGrpSpPr>
        <p:cNvPr id="1" name=""/>
        <p:cNvGrpSpPr/>
        <p:nvPr/>
      </p:nvGrpSpPr>
      <p:grpSpPr>
        <a:xfrm>
          <a:off x="0" y="0"/>
          <a:ext cx="0" cy="0"/>
          <a:chOff x="0" y="0"/>
          <a:chExt cx="0" cy="0"/>
        </a:xfrm>
      </p:grpSpPr>
      <p:sp>
        <p:nvSpPr>
          <p:cNvPr id="54" name="Text Placeholder 9">
            <a:extLst>
              <a:ext uri="{FF2B5EF4-FFF2-40B4-BE49-F238E27FC236}">
                <a16:creationId xmlns:a16="http://schemas.microsoft.com/office/drawing/2014/main" id="{3BAACDBF-816B-014E-8174-43193D185189}"/>
              </a:ext>
            </a:extLst>
          </p:cNvPr>
          <p:cNvSpPr>
            <a:spLocks noGrp="1"/>
          </p:cNvSpPr>
          <p:nvPr>
            <p:ph type="body" sz="quarter" idx="40"/>
          </p:nvPr>
        </p:nvSpPr>
        <p:spPr>
          <a:xfrm>
            <a:off x="310133"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5" name="Text Placeholder 9">
            <a:extLst>
              <a:ext uri="{FF2B5EF4-FFF2-40B4-BE49-F238E27FC236}">
                <a16:creationId xmlns:a16="http://schemas.microsoft.com/office/drawing/2014/main" id="{0485C8F9-98D0-8E46-BC6B-FB45F53E50EC}"/>
              </a:ext>
            </a:extLst>
          </p:cNvPr>
          <p:cNvSpPr>
            <a:spLocks noGrp="1"/>
          </p:cNvSpPr>
          <p:nvPr>
            <p:ph type="body" sz="quarter" idx="44"/>
          </p:nvPr>
        </p:nvSpPr>
        <p:spPr>
          <a:xfrm>
            <a:off x="6238800" y="1556349"/>
            <a:ext cx="5648400" cy="4501551"/>
          </a:xfrm>
          <a:solidFill>
            <a:srgbClr val="E4F1FB"/>
          </a:solidFill>
        </p:spPr>
        <p:txBody>
          <a:bodyPr lIns="72000" tIns="1944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FDEB636-BA08-48A2-AC2A-8FE7D356F02A}"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a:p>
        </p:txBody>
      </p:sp>
      <p:sp>
        <p:nvSpPr>
          <p:cNvPr id="20" name="Text Placeholder 16">
            <a:extLst>
              <a:ext uri="{FF2B5EF4-FFF2-40B4-BE49-F238E27FC236}">
                <a16:creationId xmlns:a16="http://schemas.microsoft.com/office/drawing/2014/main" id="{377C70E7-C646-3243-98B3-CAFCC054E84E}"/>
              </a:ext>
            </a:extLst>
          </p:cNvPr>
          <p:cNvSpPr>
            <a:spLocks noGrp="1"/>
          </p:cNvSpPr>
          <p:nvPr>
            <p:ph type="body" sz="quarter" idx="18" hasCustomPrompt="1"/>
          </p:nvPr>
        </p:nvSpPr>
        <p:spPr>
          <a:xfrm>
            <a:off x="3090860"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40" name="Text Placeholder 16">
            <a:extLst>
              <a:ext uri="{FF2B5EF4-FFF2-40B4-BE49-F238E27FC236}">
                <a16:creationId xmlns:a16="http://schemas.microsoft.com/office/drawing/2014/main" id="{EAF48F5D-B9A8-454A-B74C-837EB7CCE934}"/>
              </a:ext>
            </a:extLst>
          </p:cNvPr>
          <p:cNvSpPr>
            <a:spLocks noGrp="1"/>
          </p:cNvSpPr>
          <p:nvPr>
            <p:ph type="body" sz="quarter" idx="39" hasCustomPrompt="1"/>
          </p:nvPr>
        </p:nvSpPr>
        <p:spPr>
          <a:xfrm>
            <a:off x="3090860" y="2267950"/>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17" name="Text Placeholder 16">
            <a:extLst>
              <a:ext uri="{FF2B5EF4-FFF2-40B4-BE49-F238E27FC236}">
                <a16:creationId xmlns:a16="http://schemas.microsoft.com/office/drawing/2014/main" id="{EFC51AB8-2504-4E85-8B34-0935C4625160}"/>
              </a:ext>
            </a:extLst>
          </p:cNvPr>
          <p:cNvSpPr>
            <a:spLocks noGrp="1"/>
          </p:cNvSpPr>
          <p:nvPr>
            <p:ph type="body" sz="quarter" idx="45" hasCustomPrompt="1"/>
          </p:nvPr>
        </p:nvSpPr>
        <p:spPr>
          <a:xfrm>
            <a:off x="9032443" y="1903794"/>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18" name="Text Placeholder 16">
            <a:extLst>
              <a:ext uri="{FF2B5EF4-FFF2-40B4-BE49-F238E27FC236}">
                <a16:creationId xmlns:a16="http://schemas.microsoft.com/office/drawing/2014/main" id="{4F6DDAA5-73D5-4116-B092-6A34EA26516D}"/>
              </a:ext>
            </a:extLst>
          </p:cNvPr>
          <p:cNvSpPr>
            <a:spLocks noGrp="1"/>
          </p:cNvSpPr>
          <p:nvPr>
            <p:ph type="body" sz="quarter" idx="46" hasCustomPrompt="1"/>
          </p:nvPr>
        </p:nvSpPr>
        <p:spPr>
          <a:xfrm>
            <a:off x="9032443" y="2267950"/>
            <a:ext cx="2736273" cy="360000"/>
          </a:xfrm>
        </p:spPr>
        <p:txBody>
          <a:bodyPr lIns="0" tIns="0" rIns="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21" name="Picture Placeholder 2">
            <a:extLst>
              <a:ext uri="{FF2B5EF4-FFF2-40B4-BE49-F238E27FC236}">
                <a16:creationId xmlns:a16="http://schemas.microsoft.com/office/drawing/2014/main" id="{7FE4E7A4-7D75-4860-BC68-329F6D25EEBF}"/>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22" name="Picture Placeholder 2">
            <a:extLst>
              <a:ext uri="{FF2B5EF4-FFF2-40B4-BE49-F238E27FC236}">
                <a16:creationId xmlns:a16="http://schemas.microsoft.com/office/drawing/2014/main" id="{87379471-7D1B-4CA8-A591-4AF0A8961342}"/>
              </a:ext>
            </a:extLst>
          </p:cNvPr>
          <p:cNvSpPr>
            <a:spLocks noGrp="1" noChangeAspect="1"/>
          </p:cNvSpPr>
          <p:nvPr>
            <p:ph type="pic" sz="quarter" idx="33"/>
          </p:nvPr>
        </p:nvSpPr>
        <p:spPr>
          <a:xfrm>
            <a:off x="6243200" y="1562100"/>
            <a:ext cx="2674800" cy="1850449"/>
          </a:xfrm>
          <a:solidFill>
            <a:schemeClr val="bg2"/>
          </a:solidFill>
        </p:spPr>
        <p:txBody>
          <a:bodyPr anchor="ctr"/>
          <a:lstStyle>
            <a:lvl1pPr marL="0" indent="0" algn="ctr">
              <a:buFontTx/>
              <a:buNone/>
              <a:defRPr/>
            </a:lvl1pPr>
          </a:lstStyle>
          <a:p>
            <a:r>
              <a:rPr lang="en-US"/>
              <a:t>Click icon to add picture</a:t>
            </a:r>
          </a:p>
        </p:txBody>
      </p:sp>
    </p:spTree>
    <p:extLst>
      <p:ext uri="{BB962C8B-B14F-4D97-AF65-F5344CB8AC3E}">
        <p14:creationId xmlns:p14="http://schemas.microsoft.com/office/powerpoint/2010/main" val="273216510"/>
      </p:ext>
    </p:extLst>
  </p:cSld>
  <p:clrMapOvr>
    <a:masterClrMapping/>
  </p:clrMapOvr>
  <p:extLst>
    <p:ext uri="{DCECCB84-F9BA-43D5-87BE-67443E8EF086}">
      <p15:sldGuideLst xmlns:p15="http://schemas.microsoft.com/office/powerpoint/2012/main">
        <p15:guide id="3" pos="3840" userDrawn="1">
          <p15:clr>
            <a:srgbClr val="FBAE40"/>
          </p15:clr>
        </p15:guide>
        <p15:guide id="4" orient="horz" pos="2712"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o and CV 4">
    <p:spTree>
      <p:nvGrpSpPr>
        <p:cNvPr id="1" name=""/>
        <p:cNvGrpSpPr/>
        <p:nvPr/>
      </p:nvGrpSpPr>
      <p:grpSpPr>
        <a:xfrm>
          <a:off x="0" y="0"/>
          <a:ext cx="0" cy="0"/>
          <a:chOff x="0" y="0"/>
          <a:chExt cx="0" cy="0"/>
        </a:xfrm>
      </p:grpSpPr>
      <p:sp>
        <p:nvSpPr>
          <p:cNvPr id="27" name="Text Placeholder 9">
            <a:extLst>
              <a:ext uri="{FF2B5EF4-FFF2-40B4-BE49-F238E27FC236}">
                <a16:creationId xmlns:a16="http://schemas.microsoft.com/office/drawing/2014/main" id="{2D803C73-8196-A048-A9C8-4717EFAC2444}"/>
              </a:ext>
            </a:extLst>
          </p:cNvPr>
          <p:cNvSpPr>
            <a:spLocks noGrp="1"/>
          </p:cNvSpPr>
          <p:nvPr>
            <p:ph type="body" sz="quarter" idx="43"/>
          </p:nvPr>
        </p:nvSpPr>
        <p:spPr>
          <a:xfrm>
            <a:off x="310133"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B6F6B130-FC9C-4655-9E07-A85229C3A778}"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a:xfrm>
            <a:off x="10557062" y="6360889"/>
            <a:ext cx="1330138" cy="482122"/>
          </a:xfrm>
        </p:spPr>
        <p:txBody>
          <a:bodyPr/>
          <a:lstStyle/>
          <a:p>
            <a:fld id="{731A1681-B67C-634E-B9F8-D054051C2089}" type="slidenum">
              <a:rPr lang="en-US" smtClean="0"/>
              <a:t>‹N°›</a:t>
            </a:fld>
            <a:endParaRPr lang="en-US"/>
          </a:p>
        </p:txBody>
      </p:sp>
      <p:sp>
        <p:nvSpPr>
          <p:cNvPr id="19" name="Picture Placeholder 2">
            <a:extLst>
              <a:ext uri="{FF2B5EF4-FFF2-40B4-BE49-F238E27FC236}">
                <a16:creationId xmlns:a16="http://schemas.microsoft.com/office/drawing/2014/main" id="{A0C40D96-D68B-234F-A797-AA96D082354C}"/>
              </a:ext>
            </a:extLst>
          </p:cNvPr>
          <p:cNvSpPr>
            <a:spLocks noGrp="1" noChangeAspect="1"/>
          </p:cNvSpPr>
          <p:nvPr>
            <p:ph type="pic" sz="quarter" idx="29"/>
          </p:nvPr>
        </p:nvSpPr>
        <p:spPr>
          <a:xfrm>
            <a:off x="304800"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43" name="Text Placeholder 16">
            <a:extLst>
              <a:ext uri="{FF2B5EF4-FFF2-40B4-BE49-F238E27FC236}">
                <a16:creationId xmlns:a16="http://schemas.microsoft.com/office/drawing/2014/main" id="{7F81349D-D8D5-FA42-8830-D924A49BAB74}"/>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44" name="Text Placeholder 16">
            <a:extLst>
              <a:ext uri="{FF2B5EF4-FFF2-40B4-BE49-F238E27FC236}">
                <a16:creationId xmlns:a16="http://schemas.microsoft.com/office/drawing/2014/main" id="{DD06FFD0-D8A8-D840-B032-F1211B01B39E}"/>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26" name="Text Placeholder 16">
            <a:extLst>
              <a:ext uri="{FF2B5EF4-FFF2-40B4-BE49-F238E27FC236}">
                <a16:creationId xmlns:a16="http://schemas.microsoft.com/office/drawing/2014/main" id="{70EE84AA-AACD-4F39-999D-70C7C2C402C4}"/>
              </a:ext>
            </a:extLst>
          </p:cNvPr>
          <p:cNvSpPr>
            <a:spLocks noGrp="1"/>
          </p:cNvSpPr>
          <p:nvPr>
            <p:ph type="body" sz="quarter" idx="18" hasCustomPrompt="1"/>
          </p:nvPr>
        </p:nvSpPr>
        <p:spPr>
          <a:xfrm>
            <a:off x="426383"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29" name="Text Placeholder 16">
            <a:extLst>
              <a:ext uri="{FF2B5EF4-FFF2-40B4-BE49-F238E27FC236}">
                <a16:creationId xmlns:a16="http://schemas.microsoft.com/office/drawing/2014/main" id="{F593B0EA-24B7-477C-BD9F-22495D8E7D1E}"/>
              </a:ext>
            </a:extLst>
          </p:cNvPr>
          <p:cNvSpPr>
            <a:spLocks noGrp="1"/>
          </p:cNvSpPr>
          <p:nvPr>
            <p:ph type="body" sz="quarter" idx="39" hasCustomPrompt="1"/>
          </p:nvPr>
        </p:nvSpPr>
        <p:spPr>
          <a:xfrm>
            <a:off x="426383"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31" name="Text Placeholder 9">
            <a:extLst>
              <a:ext uri="{FF2B5EF4-FFF2-40B4-BE49-F238E27FC236}">
                <a16:creationId xmlns:a16="http://schemas.microsoft.com/office/drawing/2014/main" id="{E652386D-CF1A-4917-B8A9-90FC618B7D71}"/>
              </a:ext>
            </a:extLst>
          </p:cNvPr>
          <p:cNvSpPr>
            <a:spLocks noGrp="1"/>
          </p:cNvSpPr>
          <p:nvPr>
            <p:ph type="body" sz="quarter" idx="44"/>
          </p:nvPr>
        </p:nvSpPr>
        <p:spPr>
          <a:xfrm>
            <a:off x="3282071"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Picture Placeholder 2">
            <a:extLst>
              <a:ext uri="{FF2B5EF4-FFF2-40B4-BE49-F238E27FC236}">
                <a16:creationId xmlns:a16="http://schemas.microsoft.com/office/drawing/2014/main" id="{A52885A1-E3FC-4299-9541-140CF40B4653}"/>
              </a:ext>
            </a:extLst>
          </p:cNvPr>
          <p:cNvSpPr>
            <a:spLocks noGrp="1" noChangeAspect="1"/>
          </p:cNvSpPr>
          <p:nvPr>
            <p:ph type="pic" sz="quarter" idx="45"/>
          </p:nvPr>
        </p:nvSpPr>
        <p:spPr>
          <a:xfrm>
            <a:off x="3276738"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39" name="Text Placeholder 16">
            <a:extLst>
              <a:ext uri="{FF2B5EF4-FFF2-40B4-BE49-F238E27FC236}">
                <a16:creationId xmlns:a16="http://schemas.microsoft.com/office/drawing/2014/main" id="{DE491E19-64BC-41B2-861A-5A18B1087824}"/>
              </a:ext>
            </a:extLst>
          </p:cNvPr>
          <p:cNvSpPr>
            <a:spLocks noGrp="1"/>
          </p:cNvSpPr>
          <p:nvPr>
            <p:ph type="body" sz="quarter" idx="46" hasCustomPrompt="1"/>
          </p:nvPr>
        </p:nvSpPr>
        <p:spPr>
          <a:xfrm>
            <a:off x="3398321"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45" name="Text Placeholder 16">
            <a:extLst>
              <a:ext uri="{FF2B5EF4-FFF2-40B4-BE49-F238E27FC236}">
                <a16:creationId xmlns:a16="http://schemas.microsoft.com/office/drawing/2014/main" id="{FE62504A-8FB4-4797-BAB0-B57D3012FD38}"/>
              </a:ext>
            </a:extLst>
          </p:cNvPr>
          <p:cNvSpPr>
            <a:spLocks noGrp="1"/>
          </p:cNvSpPr>
          <p:nvPr>
            <p:ph type="body" sz="quarter" idx="47" hasCustomPrompt="1"/>
          </p:nvPr>
        </p:nvSpPr>
        <p:spPr>
          <a:xfrm>
            <a:off x="3398321"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46" name="Text Placeholder 9">
            <a:extLst>
              <a:ext uri="{FF2B5EF4-FFF2-40B4-BE49-F238E27FC236}">
                <a16:creationId xmlns:a16="http://schemas.microsoft.com/office/drawing/2014/main" id="{D366FF58-55F1-4FFF-B1DE-1CE8FF16C999}"/>
              </a:ext>
            </a:extLst>
          </p:cNvPr>
          <p:cNvSpPr>
            <a:spLocks noGrp="1"/>
          </p:cNvSpPr>
          <p:nvPr>
            <p:ph type="body" sz="quarter" idx="48"/>
          </p:nvPr>
        </p:nvSpPr>
        <p:spPr>
          <a:xfrm>
            <a:off x="6254009"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7" name="Picture Placeholder 2">
            <a:extLst>
              <a:ext uri="{FF2B5EF4-FFF2-40B4-BE49-F238E27FC236}">
                <a16:creationId xmlns:a16="http://schemas.microsoft.com/office/drawing/2014/main" id="{68FE54CA-55C7-47D8-9936-2848F38FF0DD}"/>
              </a:ext>
            </a:extLst>
          </p:cNvPr>
          <p:cNvSpPr>
            <a:spLocks noGrp="1" noChangeAspect="1"/>
          </p:cNvSpPr>
          <p:nvPr>
            <p:ph type="pic" sz="quarter" idx="49"/>
          </p:nvPr>
        </p:nvSpPr>
        <p:spPr>
          <a:xfrm>
            <a:off x="6248676"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50" name="Text Placeholder 16">
            <a:extLst>
              <a:ext uri="{FF2B5EF4-FFF2-40B4-BE49-F238E27FC236}">
                <a16:creationId xmlns:a16="http://schemas.microsoft.com/office/drawing/2014/main" id="{6532EC7A-2F50-4A29-9ECC-E4A2966E4B9D}"/>
              </a:ext>
            </a:extLst>
          </p:cNvPr>
          <p:cNvSpPr>
            <a:spLocks noGrp="1"/>
          </p:cNvSpPr>
          <p:nvPr>
            <p:ph type="body" sz="quarter" idx="50" hasCustomPrompt="1"/>
          </p:nvPr>
        </p:nvSpPr>
        <p:spPr>
          <a:xfrm>
            <a:off x="6370259"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1" name="Text Placeholder 16">
            <a:extLst>
              <a:ext uri="{FF2B5EF4-FFF2-40B4-BE49-F238E27FC236}">
                <a16:creationId xmlns:a16="http://schemas.microsoft.com/office/drawing/2014/main" id="{875E6220-08CF-46F1-B3C6-7D472A74E67D}"/>
              </a:ext>
            </a:extLst>
          </p:cNvPr>
          <p:cNvSpPr>
            <a:spLocks noGrp="1"/>
          </p:cNvSpPr>
          <p:nvPr>
            <p:ph type="body" sz="quarter" idx="51" hasCustomPrompt="1"/>
          </p:nvPr>
        </p:nvSpPr>
        <p:spPr>
          <a:xfrm>
            <a:off x="6370259"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
        <p:nvSpPr>
          <p:cNvPr id="52" name="Text Placeholder 9">
            <a:extLst>
              <a:ext uri="{FF2B5EF4-FFF2-40B4-BE49-F238E27FC236}">
                <a16:creationId xmlns:a16="http://schemas.microsoft.com/office/drawing/2014/main" id="{1A79A91C-1E0E-4DF2-9EDB-439543CDB891}"/>
              </a:ext>
            </a:extLst>
          </p:cNvPr>
          <p:cNvSpPr>
            <a:spLocks noGrp="1"/>
          </p:cNvSpPr>
          <p:nvPr>
            <p:ph type="body" sz="quarter" idx="52"/>
          </p:nvPr>
        </p:nvSpPr>
        <p:spPr>
          <a:xfrm>
            <a:off x="9210634" y="1562100"/>
            <a:ext cx="2669467" cy="4495799"/>
          </a:xfrm>
          <a:solidFill>
            <a:srgbClr val="E4F1FB"/>
          </a:solidFill>
        </p:spPr>
        <p:txBody>
          <a:bodyPr lIns="72000" tIns="2736000" rIns="72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Picture Placeholder 2">
            <a:extLst>
              <a:ext uri="{FF2B5EF4-FFF2-40B4-BE49-F238E27FC236}">
                <a16:creationId xmlns:a16="http://schemas.microsoft.com/office/drawing/2014/main" id="{C4CFE51B-1C68-46F8-940F-2EFBBE5B0A1A}"/>
              </a:ext>
            </a:extLst>
          </p:cNvPr>
          <p:cNvSpPr>
            <a:spLocks noGrp="1" noChangeAspect="1"/>
          </p:cNvSpPr>
          <p:nvPr>
            <p:ph type="pic" sz="quarter" idx="53"/>
          </p:nvPr>
        </p:nvSpPr>
        <p:spPr>
          <a:xfrm>
            <a:off x="9205301" y="1562100"/>
            <a:ext cx="2674800" cy="1850449"/>
          </a:xfrm>
          <a:solidFill>
            <a:schemeClr val="bg2"/>
          </a:solidFill>
        </p:spPr>
        <p:txBody>
          <a:bodyPr anchor="ctr"/>
          <a:lstStyle>
            <a:lvl1pPr marL="0" indent="0" algn="ctr">
              <a:buFontTx/>
              <a:buNone/>
              <a:defRPr/>
            </a:lvl1pPr>
          </a:lstStyle>
          <a:p>
            <a:r>
              <a:rPr lang="en-US"/>
              <a:t>Click icon to add picture</a:t>
            </a:r>
          </a:p>
        </p:txBody>
      </p:sp>
      <p:sp>
        <p:nvSpPr>
          <p:cNvPr id="54" name="Text Placeholder 16">
            <a:extLst>
              <a:ext uri="{FF2B5EF4-FFF2-40B4-BE49-F238E27FC236}">
                <a16:creationId xmlns:a16="http://schemas.microsoft.com/office/drawing/2014/main" id="{A28A0206-21E9-4EAE-912A-6550C7CF91FB}"/>
              </a:ext>
            </a:extLst>
          </p:cNvPr>
          <p:cNvSpPr>
            <a:spLocks noGrp="1"/>
          </p:cNvSpPr>
          <p:nvPr>
            <p:ph type="body" sz="quarter" idx="54" hasCustomPrompt="1"/>
          </p:nvPr>
        </p:nvSpPr>
        <p:spPr>
          <a:xfrm>
            <a:off x="9326884" y="3439013"/>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Name</a:t>
            </a:r>
          </a:p>
        </p:txBody>
      </p:sp>
      <p:sp>
        <p:nvSpPr>
          <p:cNvPr id="55" name="Text Placeholder 16">
            <a:extLst>
              <a:ext uri="{FF2B5EF4-FFF2-40B4-BE49-F238E27FC236}">
                <a16:creationId xmlns:a16="http://schemas.microsoft.com/office/drawing/2014/main" id="{6936F662-49CF-4355-8A02-D27843891F09}"/>
              </a:ext>
            </a:extLst>
          </p:cNvPr>
          <p:cNvSpPr>
            <a:spLocks noGrp="1"/>
          </p:cNvSpPr>
          <p:nvPr>
            <p:ph type="body" sz="quarter" idx="55" hasCustomPrompt="1"/>
          </p:nvPr>
        </p:nvSpPr>
        <p:spPr>
          <a:xfrm>
            <a:off x="9326884" y="3803169"/>
            <a:ext cx="2431636" cy="360000"/>
          </a:xfrm>
        </p:spPr>
        <p:txBody>
          <a:bodyPr lIns="72000" tIns="0" rIns="72000" bIns="0" anchor="ctr">
            <a:noAutofit/>
          </a:bodyPr>
          <a:lstStyle>
            <a:lvl1pPr marL="0" indent="0">
              <a:lnSpc>
                <a:spcPct val="100000"/>
              </a:lnSpc>
              <a:spcBef>
                <a:spcPts val="200"/>
              </a:spcBef>
              <a:buNone/>
              <a:defRPr sz="1400" b="1" i="0" spc="0" baseline="0">
                <a:solidFill>
                  <a:schemeClr val="tx1"/>
                </a:solidFill>
              </a:defRPr>
            </a:lvl1pPr>
            <a:lvl2pPr>
              <a:defRPr sz="2000"/>
            </a:lvl2pPr>
            <a:lvl3pPr>
              <a:defRPr sz="1800"/>
            </a:lvl3pPr>
            <a:lvl4pPr>
              <a:defRPr sz="1600"/>
            </a:lvl4pPr>
            <a:lvl5pPr>
              <a:defRPr sz="1600"/>
            </a:lvl5pPr>
          </a:lstStyle>
          <a:p>
            <a:pPr lvl="0"/>
            <a:r>
              <a:rPr lang="en-US" dirty="0"/>
              <a:t>Function</a:t>
            </a:r>
          </a:p>
        </p:txBody>
      </p:sp>
    </p:spTree>
    <p:extLst>
      <p:ext uri="{BB962C8B-B14F-4D97-AF65-F5344CB8AC3E}">
        <p14:creationId xmlns:p14="http://schemas.microsoft.com/office/powerpoint/2010/main" val="1111233177"/>
      </p:ext>
    </p:extLst>
  </p:cSld>
  <p:clrMapOvr>
    <a:masterClrMapping/>
  </p:clrMapOvr>
  <p:extLst>
    <p:ext uri="{DCECCB84-F9BA-43D5-87BE-67443E8EF086}">
      <p15:sldGuideLst xmlns:p15="http://schemas.microsoft.com/office/powerpoint/2012/main">
        <p15:guide id="3" pos="3840">
          <p15:clr>
            <a:srgbClr val="FBAE40"/>
          </p15:clr>
        </p15:guide>
        <p15:guide id="4" orient="horz" pos="268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orld map - office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7712041-CDB2-5C41-AAF6-043757B7B34F}"/>
              </a:ext>
            </a:extLst>
          </p:cNvPr>
          <p:cNvPicPr>
            <a:picLocks noChangeAspect="1"/>
          </p:cNvPicPr>
          <p:nvPr userDrawn="1"/>
        </p:nvPicPr>
        <p:blipFill rotWithShape="1">
          <a:blip r:embed="rId2"/>
          <a:srcRect t="19808" b="19260"/>
          <a:stretch/>
        </p:blipFill>
        <p:spPr>
          <a:xfrm>
            <a:off x="581012" y="1182706"/>
            <a:ext cx="10836467" cy="4667920"/>
          </a:xfrm>
          <a:prstGeom prst="rect">
            <a:avLst/>
          </a:prstGeom>
          <a:effectLst/>
        </p:spPr>
      </p:pic>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B9833F8D-A9E4-4EBB-865B-7C6FE7F24FA7}"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a:solidFill>
                  <a:srgbClr val="777877"/>
                </a:solidFill>
                <a:latin typeface="Arial" panose="020B0604020202020204" pitchFamily="34" charset="0"/>
                <a:cs typeface="Arial" panose="020B0604020202020204" pitchFamily="34" charset="0"/>
              </a:rPr>
              <a:t>Mazars correspondents and representative offices</a:t>
            </a:r>
          </a:p>
        </p:txBody>
      </p:sp>
    </p:spTree>
    <p:extLst>
      <p:ext uri="{BB962C8B-B14F-4D97-AF65-F5344CB8AC3E}">
        <p14:creationId xmlns:p14="http://schemas.microsoft.com/office/powerpoint/2010/main" val="63396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no intro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F4998E02-CD73-4C67-A5B8-C23FF93E0AD6}"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400"/>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1562400"/>
            <a:ext cx="5642713"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4"/>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1" name="Content Placeholder 2">
            <a:extLst>
              <a:ext uri="{FF2B5EF4-FFF2-40B4-BE49-F238E27FC236}">
                <a16:creationId xmlns:a16="http://schemas.microsoft.com/office/drawing/2014/main" id="{3F08D055-6773-4116-B0B3-EC3534708753}"/>
              </a:ext>
            </a:extLst>
          </p:cNvPr>
          <p:cNvSpPr>
            <a:spLocks noGrp="1"/>
          </p:cNvSpPr>
          <p:nvPr>
            <p:ph sz="quarter" idx="29"/>
          </p:nvPr>
        </p:nvSpPr>
        <p:spPr>
          <a:xfrm>
            <a:off x="304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a:extLst>
              <a:ext uri="{FF2B5EF4-FFF2-40B4-BE49-F238E27FC236}">
                <a16:creationId xmlns:a16="http://schemas.microsoft.com/office/drawing/2014/main" id="{50A74EB1-361E-4B7C-89A0-E694C90B4DF1}"/>
              </a:ext>
            </a:extLst>
          </p:cNvPr>
          <p:cNvSpPr>
            <a:spLocks noGrp="1"/>
          </p:cNvSpPr>
          <p:nvPr>
            <p:ph sz="quarter" idx="30"/>
          </p:nvPr>
        </p:nvSpPr>
        <p:spPr>
          <a:xfrm>
            <a:off x="6238800" y="1897276"/>
            <a:ext cx="564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276097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World map - offices with countrynam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83674C57-CAA0-4D86-AE53-9A151DBF344F}"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a:p>
        </p:txBody>
      </p:sp>
      <p:sp>
        <p:nvSpPr>
          <p:cNvPr id="17" name="Text Placeholder 16">
            <a:extLst>
              <a:ext uri="{FF2B5EF4-FFF2-40B4-BE49-F238E27FC236}">
                <a16:creationId xmlns:a16="http://schemas.microsoft.com/office/drawing/2014/main" id="{0B3F0DC4-26FF-4945-9D17-74646B794E0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9" name="Text Placeholder 16">
            <a:extLst>
              <a:ext uri="{FF2B5EF4-FFF2-40B4-BE49-F238E27FC236}">
                <a16:creationId xmlns:a16="http://schemas.microsoft.com/office/drawing/2014/main" id="{C2BF4499-9EBD-5546-B302-74AF959DCC12}"/>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7" name="Rectangle 6">
            <a:extLst>
              <a:ext uri="{FF2B5EF4-FFF2-40B4-BE49-F238E27FC236}">
                <a16:creationId xmlns:a16="http://schemas.microsoft.com/office/drawing/2014/main" id="{D0EF83A9-E683-0E41-8CC2-15DE988C0628}"/>
              </a:ext>
            </a:extLst>
          </p:cNvPr>
          <p:cNvSpPr/>
          <p:nvPr userDrawn="1"/>
        </p:nvSpPr>
        <p:spPr>
          <a:xfrm>
            <a:off x="304800" y="5382450"/>
            <a:ext cx="165372" cy="164592"/>
          </a:xfrm>
          <a:prstGeom prst="rect">
            <a:avLst/>
          </a:prstGeom>
          <a:solidFill>
            <a:srgbClr val="0A1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chemeClr val="bg1"/>
              </a:solidFill>
            </a:endParaRPr>
          </a:p>
        </p:txBody>
      </p:sp>
      <p:sp>
        <p:nvSpPr>
          <p:cNvPr id="8" name="Rectangle 7">
            <a:extLst>
              <a:ext uri="{FF2B5EF4-FFF2-40B4-BE49-F238E27FC236}">
                <a16:creationId xmlns:a16="http://schemas.microsoft.com/office/drawing/2014/main" id="{6A4CF529-5515-8147-8826-AF56C52B1565}"/>
              </a:ext>
            </a:extLst>
          </p:cNvPr>
          <p:cNvSpPr/>
          <p:nvPr userDrawn="1"/>
        </p:nvSpPr>
        <p:spPr>
          <a:xfrm>
            <a:off x="304800" y="5699169"/>
            <a:ext cx="165372" cy="1653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100">
              <a:solidFill>
                <a:srgbClr val="0070CE"/>
              </a:solidFill>
            </a:endParaRPr>
          </a:p>
        </p:txBody>
      </p:sp>
      <p:sp>
        <p:nvSpPr>
          <p:cNvPr id="9" name="TextBox 8">
            <a:extLst>
              <a:ext uri="{FF2B5EF4-FFF2-40B4-BE49-F238E27FC236}">
                <a16:creationId xmlns:a16="http://schemas.microsoft.com/office/drawing/2014/main" id="{83648F6C-420E-6F4B-B8EE-448DF65E92C8}"/>
              </a:ext>
            </a:extLst>
          </p:cNvPr>
          <p:cNvSpPr txBox="1"/>
          <p:nvPr userDrawn="1"/>
        </p:nvSpPr>
        <p:spPr>
          <a:xfrm>
            <a:off x="513507" y="5323024"/>
            <a:ext cx="3762329" cy="307777"/>
          </a:xfrm>
          <a:prstGeom prst="rect">
            <a:avLst/>
          </a:prstGeom>
          <a:noFill/>
        </p:spPr>
        <p:txBody>
          <a:bodyPr wrap="square" rtlCol="0">
            <a:noAutofit/>
          </a:bodyPr>
          <a:lstStyle/>
          <a:p>
            <a:pPr>
              <a:lnSpc>
                <a:spcPct val="100000"/>
              </a:lnSpc>
            </a:pPr>
            <a:r>
              <a:rPr lang="en-US" sz="1100" spc="0" dirty="0">
                <a:solidFill>
                  <a:srgbClr val="777877"/>
                </a:solidFill>
                <a:latin typeface="Arial" panose="020B0604020202020204" pitchFamily="34" charset="0"/>
                <a:cs typeface="Arial" panose="020B0604020202020204" pitchFamily="34" charset="0"/>
              </a:rPr>
              <a:t>Integrated countries and territories</a:t>
            </a:r>
          </a:p>
        </p:txBody>
      </p:sp>
      <p:sp>
        <p:nvSpPr>
          <p:cNvPr id="10" name="TextBox 9">
            <a:extLst>
              <a:ext uri="{FF2B5EF4-FFF2-40B4-BE49-F238E27FC236}">
                <a16:creationId xmlns:a16="http://schemas.microsoft.com/office/drawing/2014/main" id="{FAABE2D5-80E7-2E4D-9455-16E83F9B8848}"/>
              </a:ext>
            </a:extLst>
          </p:cNvPr>
          <p:cNvSpPr txBox="1"/>
          <p:nvPr userDrawn="1"/>
        </p:nvSpPr>
        <p:spPr>
          <a:xfrm>
            <a:off x="513507" y="5625889"/>
            <a:ext cx="4475019" cy="523220"/>
          </a:xfrm>
          <a:prstGeom prst="rect">
            <a:avLst/>
          </a:prstGeom>
          <a:noFill/>
        </p:spPr>
        <p:txBody>
          <a:bodyPr wrap="square" rtlCol="0">
            <a:noAutofit/>
          </a:bodyPr>
          <a:lstStyle/>
          <a:p>
            <a:pPr>
              <a:lnSpc>
                <a:spcPct val="100000"/>
              </a:lnSpc>
            </a:pPr>
            <a:r>
              <a:rPr lang="en-US" sz="1100" spc="0">
                <a:solidFill>
                  <a:srgbClr val="777877"/>
                </a:solidFill>
                <a:latin typeface="Arial" panose="020B0604020202020204" pitchFamily="34" charset="0"/>
                <a:cs typeface="Arial" panose="020B0604020202020204" pitchFamily="34" charset="0"/>
              </a:rPr>
              <a:t>Non-integrated countries and territories:</a:t>
            </a:r>
          </a:p>
          <a:p>
            <a:pPr>
              <a:lnSpc>
                <a:spcPct val="100000"/>
              </a:lnSpc>
            </a:pPr>
            <a:r>
              <a:rPr lang="en-US" sz="1100" spc="0">
                <a:solidFill>
                  <a:srgbClr val="777877"/>
                </a:solidFill>
                <a:latin typeface="Arial" panose="020B0604020202020204" pitchFamily="34" charset="0"/>
                <a:cs typeface="Arial" panose="020B0604020202020204" pitchFamily="34" charset="0"/>
              </a:rPr>
              <a:t>Mazars correspondents and representative offices</a:t>
            </a:r>
          </a:p>
        </p:txBody>
      </p:sp>
      <p:pic>
        <p:nvPicPr>
          <p:cNvPr id="5" name="Picture 4">
            <a:extLst>
              <a:ext uri="{FF2B5EF4-FFF2-40B4-BE49-F238E27FC236}">
                <a16:creationId xmlns:a16="http://schemas.microsoft.com/office/drawing/2014/main" id="{EFB81C19-B0C7-4AC2-8C89-4B60F83295C9}"/>
              </a:ext>
            </a:extLst>
          </p:cNvPr>
          <p:cNvPicPr>
            <a:picLocks noChangeAspect="1"/>
          </p:cNvPicPr>
          <p:nvPr userDrawn="1"/>
        </p:nvPicPr>
        <p:blipFill rotWithShape="1">
          <a:blip r:embed="rId2"/>
          <a:srcRect r="36223" b="4509"/>
          <a:stretch/>
        </p:blipFill>
        <p:spPr>
          <a:xfrm>
            <a:off x="7135946" y="1107379"/>
            <a:ext cx="4674391" cy="4947871"/>
          </a:xfrm>
          <a:prstGeom prst="rect">
            <a:avLst/>
          </a:prstGeom>
        </p:spPr>
      </p:pic>
      <p:pic>
        <p:nvPicPr>
          <p:cNvPr id="14" name="Picture 13" descr="A close up of a map&#10;&#10;Description automatically generated">
            <a:extLst>
              <a:ext uri="{FF2B5EF4-FFF2-40B4-BE49-F238E27FC236}">
                <a16:creationId xmlns:a16="http://schemas.microsoft.com/office/drawing/2014/main" id="{A9232E43-F14D-491E-BE56-BE47B4083CF2}"/>
              </a:ext>
            </a:extLst>
          </p:cNvPr>
          <p:cNvPicPr>
            <a:picLocks noChangeAspect="1"/>
          </p:cNvPicPr>
          <p:nvPr userDrawn="1"/>
        </p:nvPicPr>
        <p:blipFill rotWithShape="1">
          <a:blip r:embed="rId3"/>
          <a:srcRect l="3525" t="14775" r="3634" b="18312"/>
          <a:stretch/>
        </p:blipFill>
        <p:spPr>
          <a:xfrm>
            <a:off x="381663" y="1274726"/>
            <a:ext cx="6766560" cy="3447712"/>
          </a:xfrm>
          <a:prstGeom prst="rect">
            <a:avLst/>
          </a:prstGeom>
        </p:spPr>
      </p:pic>
    </p:spTree>
    <p:extLst>
      <p:ext uri="{BB962C8B-B14F-4D97-AF65-F5344CB8AC3E}">
        <p14:creationId xmlns:p14="http://schemas.microsoft.com/office/powerpoint/2010/main" val="18346177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3" name="Chart Placeholder 2">
            <a:extLst>
              <a:ext uri="{FF2B5EF4-FFF2-40B4-BE49-F238E27FC236}">
                <a16:creationId xmlns:a16="http://schemas.microsoft.com/office/drawing/2014/main" id="{36746BEF-FED5-264E-A9E3-777FE39D208A}"/>
              </a:ext>
            </a:extLst>
          </p:cNvPr>
          <p:cNvSpPr>
            <a:spLocks noGrp="1"/>
          </p:cNvSpPr>
          <p:nvPr>
            <p:ph type="chart" sz="quarter" idx="23"/>
          </p:nvPr>
        </p:nvSpPr>
        <p:spPr>
          <a:xfrm>
            <a:off x="6240463" y="2438400"/>
            <a:ext cx="5646735" cy="3619500"/>
          </a:xfrm>
          <a:solidFill>
            <a:srgbClr val="E4F1FB"/>
          </a:solidFill>
        </p:spPr>
        <p:txBody>
          <a:bodyPr lIns="72000" rIns="72000"/>
          <a:lstStyle/>
          <a:p>
            <a:r>
              <a:rPr lang="en-US"/>
              <a:t>Click icon to add chart</a:t>
            </a:r>
            <a:endParaRPr lang="en-US" dirty="0"/>
          </a:p>
        </p:txBody>
      </p:sp>
      <p:sp>
        <p:nvSpPr>
          <p:cNvPr id="11" name="Text Placeholder 16">
            <a:extLst>
              <a:ext uri="{FF2B5EF4-FFF2-40B4-BE49-F238E27FC236}">
                <a16:creationId xmlns:a16="http://schemas.microsoft.com/office/drawing/2014/main" id="{43C9D6CE-C1CA-2949-A340-45855EA0E02B}"/>
              </a:ext>
            </a:extLst>
          </p:cNvPr>
          <p:cNvSpPr>
            <a:spLocks noGrp="1"/>
          </p:cNvSpPr>
          <p:nvPr>
            <p:ph type="body" sz="quarter" idx="18" hasCustomPrompt="1"/>
          </p:nvPr>
        </p:nvSpPr>
        <p:spPr>
          <a:xfrm>
            <a:off x="304800" y="2439120"/>
            <a:ext cx="5642610" cy="33415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56273F7-A257-3940-8133-598251D96C88}"/>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dirty="0"/>
              <a:t>Room for optional introductory text (2 lines max)</a:t>
            </a:r>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648" y="307551"/>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9">
            <a:extLst>
              <a:ext uri="{FF2B5EF4-FFF2-40B4-BE49-F238E27FC236}">
                <a16:creationId xmlns:a16="http://schemas.microsoft.com/office/drawing/2014/main" id="{1C872A2A-2BA9-224D-870F-3FA77E6563FB}"/>
              </a:ext>
            </a:extLst>
          </p:cNvPr>
          <p:cNvSpPr>
            <a:spLocks noGrp="1"/>
          </p:cNvSpPr>
          <p:nvPr>
            <p:ph type="body" sz="quarter" idx="24"/>
          </p:nvPr>
        </p:nvSpPr>
        <p:spPr>
          <a:xfrm>
            <a:off x="304800" y="2786725"/>
            <a:ext cx="5646735" cy="3271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44133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1D3BDC33-61E9-4E4F-8336-32B8EFAA3E90}"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4" name="Text Placeholder 16">
            <a:extLst>
              <a:ext uri="{FF2B5EF4-FFF2-40B4-BE49-F238E27FC236}">
                <a16:creationId xmlns:a16="http://schemas.microsoft.com/office/drawing/2014/main" id="{EEB79812-7732-224B-B215-FE1078178157}"/>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7" name="Text Placeholder 16">
            <a:extLst>
              <a:ext uri="{FF2B5EF4-FFF2-40B4-BE49-F238E27FC236}">
                <a16:creationId xmlns:a16="http://schemas.microsoft.com/office/drawing/2014/main" id="{04006D40-EF62-0E4B-9764-1C68F79C610C}"/>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Tree>
    <p:extLst>
      <p:ext uri="{BB962C8B-B14F-4D97-AF65-F5344CB8AC3E}">
        <p14:creationId xmlns:p14="http://schemas.microsoft.com/office/powerpoint/2010/main" val="2417449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Contacts page">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266A5-FED1-F44F-9012-EBB546574190}"/>
              </a:ext>
            </a:extLst>
          </p:cNvPr>
          <p:cNvSpPr txBox="1"/>
          <p:nvPr userDrawn="1"/>
        </p:nvSpPr>
        <p:spPr>
          <a:xfrm>
            <a:off x="-3788228" y="0"/>
            <a:ext cx="3657600" cy="2462213"/>
          </a:xfrm>
          <a:prstGeom prst="rect">
            <a:avLst/>
          </a:prstGeom>
          <a:noFill/>
        </p:spPr>
        <p:txBody>
          <a:bodyPr wrap="square" lIns="0" rtlCol="0">
            <a:noAutofit/>
          </a:bodyPr>
          <a:lstStyle/>
          <a:p>
            <a:pPr algn="l"/>
            <a:r>
              <a:rPr lang="en-US" sz="1400" b="1" dirty="0">
                <a:solidFill>
                  <a:srgbClr val="FF0000"/>
                </a:solidFill>
              </a:rPr>
              <a:t>CLOSING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A3DE4735-68B4-45F7-B519-650F39C85117}"/>
              </a:ext>
            </a:extLst>
          </p:cNvPr>
          <p:cNvSpPr txBox="1"/>
          <p:nvPr userDrawn="1"/>
        </p:nvSpPr>
        <p:spPr>
          <a:xfrm>
            <a:off x="304800" y="1566732"/>
            <a:ext cx="2305879" cy="338268"/>
          </a:xfrm>
          <a:prstGeom prst="rect">
            <a:avLst/>
          </a:prstGeom>
          <a:noFill/>
        </p:spPr>
        <p:txBody>
          <a:bodyPr wrap="square" lIns="0" rtlCol="0" anchor="ctr">
            <a:noAutofit/>
          </a:bodyPr>
          <a:lstStyle/>
          <a:p>
            <a:pPr marL="0" indent="0" algn="l">
              <a:buFont typeface="Wingdings" pitchFamily="2" charset="2"/>
              <a:buNone/>
            </a:pPr>
            <a:r>
              <a:rPr lang="en-US" sz="2400" spc="40" dirty="0">
                <a:solidFill>
                  <a:schemeClr val="bg1"/>
                </a:solidFill>
              </a:rPr>
              <a:t>Contact</a:t>
            </a:r>
            <a:endParaRPr lang="en-GB" sz="2400" spc="40" dirty="0" err="1">
              <a:solidFill>
                <a:schemeClr val="bg1"/>
              </a:solidFill>
            </a:endParaRPr>
          </a:p>
        </p:txBody>
      </p:sp>
      <p:sp>
        <p:nvSpPr>
          <p:cNvPr id="21" name="TextBox 20">
            <a:extLst>
              <a:ext uri="{FF2B5EF4-FFF2-40B4-BE49-F238E27FC236}">
                <a16:creationId xmlns:a16="http://schemas.microsoft.com/office/drawing/2014/main" id="{DB2C6134-C4E3-4E69-9C8E-F9BF0182D654}"/>
              </a:ext>
            </a:extLst>
          </p:cNvPr>
          <p:cNvSpPr txBox="1"/>
          <p:nvPr userDrawn="1"/>
        </p:nvSpPr>
        <p:spPr>
          <a:xfrm>
            <a:off x="6240463" y="1566732"/>
            <a:ext cx="2305879" cy="338268"/>
          </a:xfrm>
          <a:prstGeom prst="rect">
            <a:avLst/>
          </a:prstGeom>
          <a:noFill/>
        </p:spPr>
        <p:txBody>
          <a:bodyPr wrap="square" lIns="0" rtlCol="0" anchor="ctr">
            <a:noAutofit/>
          </a:bodyPr>
          <a:lstStyle/>
          <a:p>
            <a:pPr marL="0" indent="0" algn="l">
              <a:buFont typeface="Wingdings" pitchFamily="2" charset="2"/>
              <a:buNone/>
            </a:pPr>
            <a:r>
              <a:rPr lang="en-US" sz="2400" spc="40" dirty="0">
                <a:solidFill>
                  <a:schemeClr val="bg1"/>
                </a:solidFill>
              </a:rPr>
              <a:t>Follow us:</a:t>
            </a:r>
            <a:endParaRPr lang="en-GB" sz="2400" spc="40" dirty="0" err="1">
              <a:solidFill>
                <a:schemeClr val="bg1"/>
              </a:solidFill>
            </a:endParaRPr>
          </a:p>
        </p:txBody>
      </p:sp>
      <p:sp>
        <p:nvSpPr>
          <p:cNvPr id="13" name="TextBox 12">
            <a:extLst>
              <a:ext uri="{FF2B5EF4-FFF2-40B4-BE49-F238E27FC236}">
                <a16:creationId xmlns:a16="http://schemas.microsoft.com/office/drawing/2014/main" id="{F617311B-D85F-4D80-9492-477ABFAA09AF}"/>
              </a:ext>
            </a:extLst>
          </p:cNvPr>
          <p:cNvSpPr txBox="1"/>
          <p:nvPr userDrawn="1"/>
        </p:nvSpPr>
        <p:spPr>
          <a:xfrm>
            <a:off x="307746" y="2453069"/>
            <a:ext cx="5639557" cy="338554"/>
          </a:xfrm>
          <a:prstGeom prst="rect">
            <a:avLst/>
          </a:prstGeom>
          <a:noFill/>
        </p:spPr>
        <p:txBody>
          <a:bodyPr wrap="square" lIns="0" rtlCol="0">
            <a:spAutoFit/>
          </a:bodyPr>
          <a:lstStyle/>
          <a:p>
            <a:pPr marL="0" indent="0" algn="l">
              <a:buFont typeface="Wingdings" pitchFamily="2" charset="2"/>
              <a:buNone/>
            </a:pPr>
            <a:r>
              <a:rPr lang="en-US" sz="1600" b="1" spc="40" dirty="0">
                <a:solidFill>
                  <a:schemeClr val="bg1"/>
                </a:solidFill>
              </a:rPr>
              <a:t>Mazars</a:t>
            </a:r>
            <a:endParaRPr lang="en-GB" sz="1600" b="1" spc="40" dirty="0" err="1">
              <a:solidFill>
                <a:schemeClr val="bg1"/>
              </a:solidFill>
            </a:endParaRPr>
          </a:p>
        </p:txBody>
      </p:sp>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DB689AA4-7E82-4138-B21E-185FB1E2F9A3}"/>
              </a:ext>
            </a:extLst>
          </p:cNvPr>
          <p:cNvSpPr txBox="1"/>
          <p:nvPr userDrawn="1"/>
        </p:nvSpPr>
        <p:spPr>
          <a:xfrm>
            <a:off x="338666" y="4229473"/>
            <a:ext cx="5608638" cy="1181717"/>
          </a:xfrm>
          <a:prstGeom prst="rect">
            <a:avLst/>
          </a:prstGeom>
          <a:noFill/>
        </p:spPr>
        <p:txBody>
          <a:bodyPr wrap="square" lIns="0" tIns="0" rIns="0" rtlCol="0">
            <a:noAutofit/>
          </a:bodyPr>
          <a:lstStyle/>
          <a:p>
            <a:r>
              <a:rPr lang="en-US" sz="1000" spc="0" dirty="0">
                <a:solidFill>
                  <a:schemeClr val="bg1"/>
                </a:solidFill>
              </a:rPr>
              <a:t>Mazars is an internationally integrated partnership, </a:t>
            </a:r>
            <a:r>
              <a:rPr lang="en-US" sz="1000" spc="0" dirty="0" err="1">
                <a:solidFill>
                  <a:schemeClr val="bg1"/>
                </a:solidFill>
              </a:rPr>
              <a:t>specialising</a:t>
            </a:r>
            <a:r>
              <a:rPr lang="en-US" sz="1000" spc="0" dirty="0">
                <a:solidFill>
                  <a:schemeClr val="bg1"/>
                </a:solidFill>
              </a:rPr>
              <a:t>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endParaRPr lang="en-US" sz="1000" spc="0" dirty="0">
              <a:solidFill>
                <a:schemeClr val="bg1"/>
              </a:solidFill>
            </a:endParaRPr>
          </a:p>
          <a:p>
            <a:r>
              <a:rPr lang="en-US" sz="800" spc="0" dirty="0">
                <a:solidFill>
                  <a:schemeClr val="bg1"/>
                </a:solidFill>
              </a:rPr>
              <a:t>*where permitted under applicable country laws.</a:t>
            </a:r>
          </a:p>
          <a:p>
            <a:endParaRPr lang="en-GB" sz="600" spc="0" dirty="0">
              <a:solidFill>
                <a:schemeClr val="bg1"/>
              </a:solidFill>
            </a:endParaRPr>
          </a:p>
        </p:txBody>
      </p:sp>
      <p:sp>
        <p:nvSpPr>
          <p:cNvPr id="11" name="Content Placeholder 9">
            <a:extLst>
              <a:ext uri="{FF2B5EF4-FFF2-40B4-BE49-F238E27FC236}">
                <a16:creationId xmlns:a16="http://schemas.microsoft.com/office/drawing/2014/main" id="{33496E7D-5E04-44F6-B4D3-2D724EFC537E}"/>
              </a:ext>
            </a:extLst>
          </p:cNvPr>
          <p:cNvSpPr>
            <a:spLocks noGrp="1"/>
          </p:cNvSpPr>
          <p:nvPr>
            <p:ph sz="quarter" idx="10" hasCustomPrompt="1"/>
          </p:nvPr>
        </p:nvSpPr>
        <p:spPr>
          <a:xfrm>
            <a:off x="299010" y="5203517"/>
            <a:ext cx="5639557" cy="274638"/>
          </a:xfrm>
        </p:spPr>
        <p:txBody>
          <a:bodyPr tIns="0" bIns="0"/>
          <a:lstStyle>
            <a:lvl1pPr marL="0" indent="0">
              <a:buNone/>
              <a:defRPr b="1">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lvl="0"/>
            <a:r>
              <a:rPr lang="en-US" dirty="0"/>
              <a:t>www.mazars.com</a:t>
            </a:r>
          </a:p>
        </p:txBody>
      </p:sp>
      <p:sp>
        <p:nvSpPr>
          <p:cNvPr id="12" name="Content Placeholder 9">
            <a:extLst>
              <a:ext uri="{FF2B5EF4-FFF2-40B4-BE49-F238E27FC236}">
                <a16:creationId xmlns:a16="http://schemas.microsoft.com/office/drawing/2014/main" id="{7459DB9E-782E-4A9C-99E1-5BE45DD37933}"/>
              </a:ext>
            </a:extLst>
          </p:cNvPr>
          <p:cNvSpPr>
            <a:spLocks noGrp="1"/>
          </p:cNvSpPr>
          <p:nvPr>
            <p:ph sz="quarter" idx="11" hasCustomPrompt="1"/>
          </p:nvPr>
        </p:nvSpPr>
        <p:spPr>
          <a:xfrm>
            <a:off x="299010" y="2790264"/>
            <a:ext cx="5639557" cy="1181716"/>
          </a:xfrm>
        </p:spPr>
        <p:txBody>
          <a:bodyPr tIns="0" bIns="0"/>
          <a:lstStyle>
            <a:lvl1pPr marL="0" indent="0">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r>
              <a:rPr lang="en-GB" sz="1400" spc="0" dirty="0">
                <a:solidFill>
                  <a:schemeClr val="bg1"/>
                </a:solidFill>
              </a:rPr>
              <a:t>61, rue Henri </a:t>
            </a:r>
            <a:r>
              <a:rPr lang="en-GB" sz="1400" spc="0" dirty="0" err="1">
                <a:solidFill>
                  <a:schemeClr val="bg1"/>
                </a:solidFill>
              </a:rPr>
              <a:t>Regnault</a:t>
            </a:r>
            <a:br>
              <a:rPr lang="en-GB" sz="1400" spc="0" dirty="0">
                <a:solidFill>
                  <a:schemeClr val="bg1"/>
                </a:solidFill>
              </a:rPr>
            </a:br>
            <a:r>
              <a:rPr lang="en-GB" sz="1400" spc="0" dirty="0">
                <a:solidFill>
                  <a:schemeClr val="bg1"/>
                </a:solidFill>
              </a:rPr>
              <a:t>92075 Paris - La Défense Cedex FRANCE</a:t>
            </a:r>
            <a:br>
              <a:rPr lang="en-GB" sz="1400" spc="0" dirty="0">
                <a:solidFill>
                  <a:schemeClr val="bg1"/>
                </a:solidFill>
              </a:rPr>
            </a:br>
            <a:r>
              <a:rPr lang="en-GB" sz="1400" spc="0" dirty="0">
                <a:solidFill>
                  <a:schemeClr val="bg1"/>
                </a:solidFill>
              </a:rPr>
              <a:t>Tel. + (33) 1 49 97 60 00</a:t>
            </a:r>
          </a:p>
        </p:txBody>
      </p:sp>
      <p:sp>
        <p:nvSpPr>
          <p:cNvPr id="14" name="Content Placeholder 9">
            <a:extLst>
              <a:ext uri="{FF2B5EF4-FFF2-40B4-BE49-F238E27FC236}">
                <a16:creationId xmlns:a16="http://schemas.microsoft.com/office/drawing/2014/main" id="{F2EC2B9E-9BC9-45D9-A591-748027FACE0F}"/>
              </a:ext>
            </a:extLst>
          </p:cNvPr>
          <p:cNvSpPr>
            <a:spLocks noGrp="1"/>
          </p:cNvSpPr>
          <p:nvPr>
            <p:ph sz="quarter" idx="12" hasCustomPrompt="1"/>
          </p:nvPr>
        </p:nvSpPr>
        <p:spPr>
          <a:xfrm>
            <a:off x="6248951" y="2442882"/>
            <a:ext cx="5639557" cy="2599972"/>
          </a:xfrm>
        </p:spPr>
        <p:txBody>
          <a:bodyPr tIns="0" bIns="0"/>
          <a:lstStyle>
            <a:lvl1pPr marL="0" indent="0">
              <a:lnSpc>
                <a:spcPct val="100000"/>
              </a:lnSpc>
              <a:spcBef>
                <a:spcPts val="0"/>
              </a:spcBef>
              <a:buNone/>
              <a:defRPr b="0">
                <a:solidFill>
                  <a:schemeClr val="bg1"/>
                </a:solidFill>
              </a:defRPr>
            </a:lvl1pPr>
            <a:lvl2pPr marL="179388" indent="0">
              <a:buNone/>
              <a:defRPr b="1">
                <a:solidFill>
                  <a:schemeClr val="bg1"/>
                </a:solidFill>
              </a:defRPr>
            </a:lvl2pPr>
            <a:lvl3pPr marL="360363" indent="0">
              <a:buNone/>
              <a:defRPr b="1">
                <a:solidFill>
                  <a:schemeClr val="bg1"/>
                </a:solidFill>
              </a:defRPr>
            </a:lvl3pPr>
            <a:lvl4pPr marL="533400" indent="0">
              <a:buNone/>
              <a:defRPr b="1">
                <a:solidFill>
                  <a:schemeClr val="bg1"/>
                </a:solidFill>
              </a:defRPr>
            </a:lvl4pPr>
            <a:lvl5pPr marL="714375" indent="0">
              <a:buNone/>
              <a:defRPr b="1">
                <a:solidFill>
                  <a:schemeClr val="bg1"/>
                </a:solidFill>
              </a:defRPr>
            </a:lvl5pPr>
          </a:lstStyle>
          <a:p>
            <a:pPr>
              <a:spcAft>
                <a:spcPts val="600"/>
              </a:spcAft>
            </a:pPr>
            <a:r>
              <a:rPr lang="fr-FR" sz="1400" b="1" u="none" dirty="0">
                <a:solidFill>
                  <a:schemeClr val="bg1"/>
                </a:solidFill>
              </a:rPr>
              <a:t>LinkedIn:</a:t>
            </a:r>
            <a:br>
              <a:rPr lang="fr-FR" sz="1400" b="1" u="none" dirty="0">
                <a:solidFill>
                  <a:schemeClr val="bg1"/>
                </a:solidFill>
              </a:rPr>
            </a:br>
            <a:r>
              <a:rPr lang="fr-FR" sz="1400" u="none" dirty="0">
                <a:solidFill>
                  <a:schemeClr val="bg1"/>
                </a:solidFill>
              </a:rPr>
              <a:t>www.linkedin.com/company/Mazars</a:t>
            </a:r>
          </a:p>
          <a:p>
            <a:pPr>
              <a:spcAft>
                <a:spcPts val="600"/>
              </a:spcAft>
            </a:pPr>
            <a:r>
              <a:rPr lang="fr-FR" sz="1400" b="1" u="none" dirty="0">
                <a:solidFill>
                  <a:schemeClr val="bg1"/>
                </a:solidFill>
              </a:rPr>
              <a:t>Twitter:</a:t>
            </a:r>
            <a:br>
              <a:rPr lang="fr-FR" sz="1400" b="1" u="none" dirty="0">
                <a:solidFill>
                  <a:schemeClr val="bg1"/>
                </a:solidFill>
              </a:rPr>
            </a:br>
            <a:r>
              <a:rPr lang="fr-FR" sz="1400" u="none" dirty="0">
                <a:solidFill>
                  <a:schemeClr val="bg1"/>
                </a:solidFill>
              </a:rPr>
              <a:t>www.twitter.com/MazarsGroup</a:t>
            </a:r>
          </a:p>
          <a:p>
            <a:pPr>
              <a:spcAft>
                <a:spcPts val="600"/>
              </a:spcAft>
            </a:pPr>
            <a:r>
              <a:rPr lang="fr-FR" sz="1400" b="1" u="none" dirty="0">
                <a:solidFill>
                  <a:schemeClr val="bg1"/>
                </a:solidFill>
              </a:rPr>
              <a:t>Facebook:</a:t>
            </a:r>
            <a:br>
              <a:rPr lang="fr-FR" sz="1400" b="1" u="none" dirty="0">
                <a:solidFill>
                  <a:schemeClr val="bg1"/>
                </a:solidFill>
              </a:rPr>
            </a:br>
            <a:r>
              <a:rPr lang="fr-FR" sz="1400" u="none" dirty="0">
                <a:solidFill>
                  <a:schemeClr val="bg1"/>
                </a:solidFill>
              </a:rPr>
              <a:t>www.facebook.com/MazarsGroup</a:t>
            </a:r>
          </a:p>
          <a:p>
            <a:pPr>
              <a:spcAft>
                <a:spcPts val="600"/>
              </a:spcAft>
            </a:pPr>
            <a:r>
              <a:rPr lang="fr-FR" sz="1400" b="1" u="none" dirty="0">
                <a:solidFill>
                  <a:schemeClr val="bg1"/>
                </a:solidFill>
              </a:rPr>
              <a:t>Instagram:</a:t>
            </a:r>
            <a:br>
              <a:rPr lang="fr-FR" sz="1400" b="1" u="none" dirty="0">
                <a:solidFill>
                  <a:schemeClr val="bg1"/>
                </a:solidFill>
              </a:rPr>
            </a:br>
            <a:r>
              <a:rPr lang="fr-FR" sz="1400" u="none" dirty="0">
                <a:solidFill>
                  <a:schemeClr val="bg1"/>
                </a:solidFill>
              </a:rPr>
              <a:t>www.instagram.com/MazarsGroup</a:t>
            </a:r>
          </a:p>
          <a:p>
            <a:pPr>
              <a:spcAft>
                <a:spcPts val="600"/>
              </a:spcAft>
            </a:pPr>
            <a:r>
              <a:rPr lang="fr-FR" sz="1400" b="1" u="none" dirty="0">
                <a:solidFill>
                  <a:schemeClr val="bg1"/>
                </a:solidFill>
              </a:rPr>
              <a:t>WeChat:</a:t>
            </a:r>
            <a:br>
              <a:rPr lang="fr-FR" sz="1400" b="1" u="none" dirty="0">
                <a:solidFill>
                  <a:schemeClr val="bg1"/>
                </a:solidFill>
              </a:rPr>
            </a:br>
            <a:r>
              <a:rPr lang="fr-FR" sz="1400" u="none" dirty="0">
                <a:solidFill>
                  <a:schemeClr val="bg1"/>
                </a:solidFill>
              </a:rPr>
              <a:t>ID: Mazars</a:t>
            </a:r>
          </a:p>
        </p:txBody>
      </p:sp>
    </p:spTree>
    <p:extLst>
      <p:ext uri="{BB962C8B-B14F-4D97-AF65-F5344CB8AC3E}">
        <p14:creationId xmlns:p14="http://schemas.microsoft.com/office/powerpoint/2010/main" val="251019221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slide with Arial font">
    <p:bg>
      <p:bgPr>
        <a:solidFill>
          <a:schemeClr val="tx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10" name="Text Placeholder 24">
            <a:extLst>
              <a:ext uri="{FF2B5EF4-FFF2-40B4-BE49-F238E27FC236}">
                <a16:creationId xmlns:a16="http://schemas.microsoft.com/office/drawing/2014/main" id="{8854C75F-3FC7-B34E-B3B1-95DCD984827C}"/>
              </a:ext>
            </a:extLst>
          </p:cNvPr>
          <p:cNvSpPr>
            <a:spLocks noGrp="1"/>
          </p:cNvSpPr>
          <p:nvPr>
            <p:ph type="body" sz="quarter" idx="13" hasCustomPrompt="1"/>
          </p:nvPr>
        </p:nvSpPr>
        <p:spPr>
          <a:xfrm>
            <a:off x="304800" y="1571017"/>
            <a:ext cx="564673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Section xx:</a:t>
            </a:r>
          </a:p>
        </p:txBody>
      </p:sp>
      <p:sp>
        <p:nvSpPr>
          <p:cNvPr id="11" name="Text Placeholder 24">
            <a:extLst>
              <a:ext uri="{FF2B5EF4-FFF2-40B4-BE49-F238E27FC236}">
                <a16:creationId xmlns:a16="http://schemas.microsoft.com/office/drawing/2014/main" id="{F4516C09-482B-5546-9793-7F35145BAE4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 Placeholder 3">
            <a:extLst>
              <a:ext uri="{FF2B5EF4-FFF2-40B4-BE49-F238E27FC236}">
                <a16:creationId xmlns:a16="http://schemas.microsoft.com/office/drawing/2014/main" id="{C7DCA978-C83B-A440-9897-4DD822FFCB82}"/>
              </a:ext>
            </a:extLst>
          </p:cNvPr>
          <p:cNvSpPr>
            <a:spLocks noGrp="1"/>
          </p:cNvSpPr>
          <p:nvPr>
            <p:ph type="body" sz="quarter" idx="15" hasCustomPrompt="1"/>
          </p:nvPr>
        </p:nvSpPr>
        <p:spPr>
          <a:xfrm>
            <a:off x="9648825" y="86437"/>
            <a:ext cx="2238375" cy="1600200"/>
          </a:xfrm>
        </p:spPr>
        <p:txBody>
          <a:bodyPr lIns="0" tIns="0" rIns="0" bIns="0">
            <a:noAutofit/>
          </a:bodyPr>
          <a:lstStyle>
            <a:lvl1pPr marL="0" indent="0" algn="r">
              <a:buNone/>
              <a:defRPr sz="13800" b="1">
                <a:solidFill>
                  <a:schemeClr val="bg1"/>
                </a:solidFill>
              </a:defRPr>
            </a:lvl1pPr>
          </a:lstStyle>
          <a:p>
            <a:pPr lvl="0"/>
            <a:r>
              <a:rPr lang="en-US" dirty="0"/>
              <a:t>xx</a:t>
            </a:r>
          </a:p>
        </p:txBody>
      </p:sp>
    </p:spTree>
    <p:extLst>
      <p:ext uri="{BB962C8B-B14F-4D97-AF65-F5344CB8AC3E}">
        <p14:creationId xmlns:p14="http://schemas.microsoft.com/office/powerpoint/2010/main" val="2298678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6259" y="304800"/>
            <a:ext cx="2201900" cy="1911327"/>
          </a:xfrm>
          <a:prstGeom prst="rect">
            <a:avLst/>
          </a:prstGeom>
        </p:spPr>
      </p:pic>
      <p:sp>
        <p:nvSpPr>
          <p:cNvPr id="8" name="Text Placeholder 24">
            <a:extLst>
              <a:ext uri="{FF2B5EF4-FFF2-40B4-BE49-F238E27FC236}">
                <a16:creationId xmlns:a16="http://schemas.microsoft.com/office/drawing/2014/main" id="{BB6C793C-2A2F-5C46-AFA5-BEE0A075E293}"/>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9" name="Rectangle 8">
            <a:extLst>
              <a:ext uri="{FF2B5EF4-FFF2-40B4-BE49-F238E27FC236}">
                <a16:creationId xmlns:a16="http://schemas.microsoft.com/office/drawing/2014/main" id="{43626B40-B4E8-B645-94B5-7819339718C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2" name="TextBox 11">
            <a:extLst>
              <a:ext uri="{FF2B5EF4-FFF2-40B4-BE49-F238E27FC236}">
                <a16:creationId xmlns:a16="http://schemas.microsoft.com/office/drawing/2014/main" id="{834B9A76-98A8-0543-8925-B84B4D826E31}"/>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9B64B323-E0E5-4788-A9F4-ACD08B810DD7}"/>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01:</a:t>
            </a:r>
            <a:endParaRPr lang="en-GB" dirty="0" err="1"/>
          </a:p>
        </p:txBody>
      </p:sp>
    </p:spTree>
    <p:extLst>
      <p:ext uri="{BB962C8B-B14F-4D97-AF65-F5344CB8AC3E}">
        <p14:creationId xmlns:p14="http://schemas.microsoft.com/office/powerpoint/2010/main" val="33394719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E070D46-5359-EA42-8EF4-9452600EACB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8" name="Picture 7">
            <a:extLst>
              <a:ext uri="{FF2B5EF4-FFF2-40B4-BE49-F238E27FC236}">
                <a16:creationId xmlns:a16="http://schemas.microsoft.com/office/drawing/2014/main" id="{22D5D871-5634-4741-AF6D-8EF0A5CA08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3704" cy="1912892"/>
          </a:xfrm>
          <a:prstGeom prst="rect">
            <a:avLst/>
          </a:prstGeom>
        </p:spPr>
      </p:pic>
      <p:sp>
        <p:nvSpPr>
          <p:cNvPr id="15" name="Text Placeholder 24">
            <a:extLst>
              <a:ext uri="{FF2B5EF4-FFF2-40B4-BE49-F238E27FC236}">
                <a16:creationId xmlns:a16="http://schemas.microsoft.com/office/drawing/2014/main" id="{61CD5055-548C-0845-845F-4598531EF56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911ADC3B-DB8F-F34D-AADF-F9C7D9830D0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54D84401-8470-4E88-839D-6C3FA39527CA}"/>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02:</a:t>
            </a:r>
            <a:endParaRPr lang="en-GB" dirty="0" err="1"/>
          </a:p>
        </p:txBody>
      </p:sp>
    </p:spTree>
    <p:extLst>
      <p:ext uri="{BB962C8B-B14F-4D97-AF65-F5344CB8AC3E}">
        <p14:creationId xmlns:p14="http://schemas.microsoft.com/office/powerpoint/2010/main" val="38829964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A53B1FC-0CDC-A74E-9D5C-5AEC6A1A6489}"/>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691D427-197D-B144-AE8B-ED3845519C5E}"/>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1DC3B708-61C4-6243-A067-1D49CFA7FB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A8102FF3-4C12-46A1-94F2-5B9D14EEDEEC}"/>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03:</a:t>
            </a:r>
            <a:endParaRPr lang="en-GB" dirty="0" err="1"/>
          </a:p>
        </p:txBody>
      </p:sp>
    </p:spTree>
    <p:extLst>
      <p:ext uri="{BB962C8B-B14F-4D97-AF65-F5344CB8AC3E}">
        <p14:creationId xmlns:p14="http://schemas.microsoft.com/office/powerpoint/2010/main" val="7075225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0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A2E12F-1C50-C041-A398-0ABAACC8001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815217B-D549-3F43-9BA2-2EFB7BF46A9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F86C243-E457-3747-8CCB-1C8FB1E05359}"/>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CDB689AC-A500-43DF-856E-F4021E87E3E0}"/>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04:</a:t>
            </a:r>
            <a:endParaRPr lang="en-GB" dirty="0" err="1"/>
          </a:p>
        </p:txBody>
      </p:sp>
    </p:spTree>
    <p:extLst>
      <p:ext uri="{BB962C8B-B14F-4D97-AF65-F5344CB8AC3E}">
        <p14:creationId xmlns:p14="http://schemas.microsoft.com/office/powerpoint/2010/main" val="19598088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0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20D2222F-C267-984B-BCCE-B7AC8E33C068}"/>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BA6B3EF2-9EB5-2047-8EBC-EF7980238492}"/>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Second title line</a:t>
            </a:r>
          </a:p>
        </p:txBody>
      </p:sp>
      <p:sp>
        <p:nvSpPr>
          <p:cNvPr id="13" name="TextBox 12">
            <a:extLst>
              <a:ext uri="{FF2B5EF4-FFF2-40B4-BE49-F238E27FC236}">
                <a16:creationId xmlns:a16="http://schemas.microsoft.com/office/drawing/2014/main" id="{93B36512-F2FF-E84A-897C-2368C099712A}"/>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435876AA-2990-4D8A-8C6A-6FF7C5D0DB66}"/>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05:</a:t>
            </a:r>
            <a:endParaRPr lang="en-GB" dirty="0" err="1"/>
          </a:p>
        </p:txBody>
      </p:sp>
    </p:spTree>
    <p:extLst>
      <p:ext uri="{BB962C8B-B14F-4D97-AF65-F5344CB8AC3E}">
        <p14:creationId xmlns:p14="http://schemas.microsoft.com/office/powerpoint/2010/main" val="361504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box">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noAutofit/>
          </a:bodyPr>
          <a:lstStyle/>
          <a:p>
            <a:fld id="{015E029A-0B6A-413F-899D-B47F4687BD9C}"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noAutofit/>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8401"/>
            <a:ext cx="5642613" cy="334876"/>
          </a:xfrm>
        </p:spPr>
        <p:txBody>
          <a:bodyPr lIns="0" tIns="0" rIns="36576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2" name="Text Placeholder 16">
            <a:extLst>
              <a:ext uri="{FF2B5EF4-FFF2-40B4-BE49-F238E27FC236}">
                <a16:creationId xmlns:a16="http://schemas.microsoft.com/office/drawing/2014/main" id="{F9A3C1AA-D5C3-4E47-9CEF-829A5E152FC0}"/>
              </a:ext>
            </a:extLst>
          </p:cNvPr>
          <p:cNvSpPr>
            <a:spLocks noGrp="1"/>
          </p:cNvSpPr>
          <p:nvPr>
            <p:ph type="body" sz="quarter" idx="23" hasCustomPrompt="1"/>
          </p:nvPr>
        </p:nvSpPr>
        <p:spPr>
          <a:xfrm>
            <a:off x="6244486" y="2438401"/>
            <a:ext cx="564271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0" name="Text Placeholder 16">
            <a:extLst>
              <a:ext uri="{FF2B5EF4-FFF2-40B4-BE49-F238E27FC236}">
                <a16:creationId xmlns:a16="http://schemas.microsoft.com/office/drawing/2014/main" id="{95D08A78-3113-F24C-BAFB-5C23B86E9645}"/>
              </a:ext>
            </a:extLst>
          </p:cNvPr>
          <p:cNvSpPr>
            <a:spLocks noGrp="1"/>
          </p:cNvSpPr>
          <p:nvPr>
            <p:ph type="body" sz="quarter" idx="27"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(2 lines max)</a:t>
            </a:r>
          </a:p>
        </p:txBody>
      </p:sp>
      <p:sp>
        <p:nvSpPr>
          <p:cNvPr id="21" name="Text Placeholder 16">
            <a:extLst>
              <a:ext uri="{FF2B5EF4-FFF2-40B4-BE49-F238E27FC236}">
                <a16:creationId xmlns:a16="http://schemas.microsoft.com/office/drawing/2014/main" id="{66E7F8F3-37A4-6E4B-8E4A-A72C991ED15D}"/>
              </a:ext>
            </a:extLst>
          </p:cNvPr>
          <p:cNvSpPr>
            <a:spLocks noGrp="1"/>
          </p:cNvSpPr>
          <p:nvPr>
            <p:ph type="body" sz="quarter" idx="13" hasCustomPrompt="1"/>
          </p:nvPr>
        </p:nvSpPr>
        <p:spPr>
          <a:xfrm>
            <a:off x="304800" y="304800"/>
            <a:ext cx="5646738" cy="360000"/>
          </a:xfrm>
        </p:spPr>
        <p:txBody>
          <a:bodyPr lIns="0" tIns="0" rIns="0">
            <a:noAutofit/>
          </a:bodyPr>
          <a:lstStyle>
            <a:lvl1pPr marL="0" indent="0">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22" name="Text Placeholder 16">
            <a:extLst>
              <a:ext uri="{FF2B5EF4-FFF2-40B4-BE49-F238E27FC236}">
                <a16:creationId xmlns:a16="http://schemas.microsoft.com/office/drawing/2014/main" id="{42006E61-14FE-EA44-81A4-965FA84E04E8}"/>
              </a:ext>
            </a:extLst>
          </p:cNvPr>
          <p:cNvSpPr>
            <a:spLocks noGrp="1"/>
          </p:cNvSpPr>
          <p:nvPr>
            <p:ph type="body" sz="quarter" idx="14" hasCustomPrompt="1"/>
          </p:nvPr>
        </p:nvSpPr>
        <p:spPr>
          <a:xfrm>
            <a:off x="304800" y="671605"/>
            <a:ext cx="5646738" cy="360000"/>
          </a:xfrm>
        </p:spPr>
        <p:txBody>
          <a:bodyPr lIns="0" tIns="0" rIns="0">
            <a:noAutofit/>
          </a:bodyPr>
          <a:lstStyle>
            <a:lvl1pPr marL="0" indent="0">
              <a:buNone/>
              <a:defRPr sz="2400" b="1" spc="0" baseline="0"/>
            </a:lvl1pPr>
            <a:lvl2pPr>
              <a:defRPr sz="2000"/>
            </a:lvl2pPr>
            <a:lvl3pPr>
              <a:defRPr sz="1800"/>
            </a:lvl3pPr>
            <a:lvl4pPr>
              <a:defRPr sz="1600"/>
            </a:lvl4pPr>
            <a:lvl5pPr>
              <a:defRPr sz="1600"/>
            </a:lvl5pPr>
          </a:lstStyle>
          <a:p>
            <a:pPr lvl="0"/>
            <a:r>
              <a:rPr lang="en-US"/>
              <a:t>Second title line</a:t>
            </a:r>
          </a:p>
        </p:txBody>
      </p:sp>
      <p:sp>
        <p:nvSpPr>
          <p:cNvPr id="17" name="Content Placeholder 2">
            <a:extLst>
              <a:ext uri="{FF2B5EF4-FFF2-40B4-BE49-F238E27FC236}">
                <a16:creationId xmlns:a16="http://schemas.microsoft.com/office/drawing/2014/main" id="{0A3409F4-F70E-416B-8329-421CDB7E2983}"/>
              </a:ext>
            </a:extLst>
          </p:cNvPr>
          <p:cNvSpPr>
            <a:spLocks noGrp="1"/>
          </p:cNvSpPr>
          <p:nvPr>
            <p:ph sz="quarter" idx="29"/>
          </p:nvPr>
        </p:nvSpPr>
        <p:spPr>
          <a:xfrm>
            <a:off x="304800" y="2786725"/>
            <a:ext cx="5648400" cy="3272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a:extLst>
              <a:ext uri="{FF2B5EF4-FFF2-40B4-BE49-F238E27FC236}">
                <a16:creationId xmlns:a16="http://schemas.microsoft.com/office/drawing/2014/main" id="{5EA38DBD-DD5A-42FC-B389-7D2058ECB307}"/>
              </a:ext>
            </a:extLst>
          </p:cNvPr>
          <p:cNvSpPr>
            <a:spLocks noGrp="1"/>
          </p:cNvSpPr>
          <p:nvPr>
            <p:ph sz="quarter" idx="30"/>
          </p:nvPr>
        </p:nvSpPr>
        <p:spPr>
          <a:xfrm>
            <a:off x="6238800" y="2786725"/>
            <a:ext cx="5648400" cy="32724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68C8CEEC-183A-4AA9-B6BC-4DF1B7A3DC4D}"/>
              </a:ext>
            </a:extLst>
          </p:cNvPr>
          <p:cNvSpPr>
            <a:spLocks noGrp="1"/>
          </p:cNvSpPr>
          <p:nvPr>
            <p:ph sz="quarter" idx="38" hasCustomPrompt="1"/>
          </p:nvPr>
        </p:nvSpPr>
        <p:spPr>
          <a:xfrm>
            <a:off x="8218800" y="304800"/>
            <a:ext cx="3973200" cy="1257300"/>
          </a:xfrm>
          <a:solidFill>
            <a:srgbClr val="E4F1FB"/>
          </a:solidFill>
        </p:spPr>
        <p:txBody>
          <a:bodyPr lIns="182880" tIns="182880" rIns="548640" bIns="182880">
            <a:noAutofit/>
          </a:bodyPr>
          <a:lstStyle>
            <a:lvl1pPr marL="0" indent="0">
              <a:buNone/>
              <a:defRPr sz="1200">
                <a:solidFill>
                  <a:schemeClr val="accent5"/>
                </a:solidFill>
              </a:defRPr>
            </a:lvl1pPr>
          </a:lstStyle>
          <a:p>
            <a:pPr lvl="0"/>
            <a:r>
              <a:rPr lang="en-US" sz="1200"/>
              <a:t>Use this box for extra content (delete if not needed)</a:t>
            </a:r>
            <a:endParaRPr lang="en-US"/>
          </a:p>
        </p:txBody>
      </p:sp>
    </p:spTree>
    <p:extLst>
      <p:ext uri="{BB962C8B-B14F-4D97-AF65-F5344CB8AC3E}">
        <p14:creationId xmlns:p14="http://schemas.microsoft.com/office/powerpoint/2010/main" val="2114670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0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689BADFA-06D7-804C-BB3E-9FF08519F9B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9CA0726D-CC67-964B-A9F4-B673A414300E}"/>
              </a:ext>
            </a:extLst>
          </p:cNvPr>
          <p:cNvSpPr>
            <a:spLocks noGrp="1"/>
          </p:cNvSpPr>
          <p:nvPr>
            <p:ph type="body" sz="quarter" idx="14" hasCustomPrompt="1"/>
          </p:nvPr>
        </p:nvSpPr>
        <p:spPr>
          <a:xfrm>
            <a:off x="304800" y="2021942"/>
            <a:ext cx="5646738" cy="415498"/>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A7E8E20-2B15-9949-AC7C-6456777ED58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DC675535-8A82-44CE-92DA-5F7A52C486A6}"/>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06:</a:t>
            </a:r>
            <a:endParaRPr lang="en-GB" dirty="0" err="1"/>
          </a:p>
        </p:txBody>
      </p:sp>
    </p:spTree>
    <p:extLst>
      <p:ext uri="{BB962C8B-B14F-4D97-AF65-F5344CB8AC3E}">
        <p14:creationId xmlns:p14="http://schemas.microsoft.com/office/powerpoint/2010/main" val="199392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0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4E5E168-4DC0-DD40-B207-BABE8F0A64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E554646D-94E8-164F-A160-3973B207204B}"/>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2D51AA5D-1CD9-7742-A453-72FEB8F77ADB}"/>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34A6E0E3-4CE6-4BA5-A02E-DC2EEE0E1EEB}"/>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07:</a:t>
            </a:r>
            <a:endParaRPr lang="en-GB" dirty="0" err="1"/>
          </a:p>
        </p:txBody>
      </p:sp>
    </p:spTree>
    <p:extLst>
      <p:ext uri="{BB962C8B-B14F-4D97-AF65-F5344CB8AC3E}">
        <p14:creationId xmlns:p14="http://schemas.microsoft.com/office/powerpoint/2010/main" val="30646461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0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1B261C28-0AFC-9B4A-AD16-3471C3A0E03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6F23FA79-ABBF-1C45-8994-B975AEFF5284}"/>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79F95E6-8C3D-A645-A0E2-A40B68EDEA69}"/>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DF1B1F56-9189-4EF4-AFC9-3090DE0C43CF}"/>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08:</a:t>
            </a:r>
            <a:endParaRPr lang="en-GB" dirty="0" err="1"/>
          </a:p>
        </p:txBody>
      </p:sp>
    </p:spTree>
    <p:extLst>
      <p:ext uri="{BB962C8B-B14F-4D97-AF65-F5344CB8AC3E}">
        <p14:creationId xmlns:p14="http://schemas.microsoft.com/office/powerpoint/2010/main" val="23830891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0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F3379CDB-3466-6948-8C87-DDDB4909B18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7C4EF84E-D24D-FE41-8928-1144D0591B0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D12E60C5-76DD-0C40-99CD-F404A08A6653}"/>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770DDB40-1F69-4596-B8A2-A4BAAEAD25BB}"/>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09:</a:t>
            </a:r>
            <a:endParaRPr lang="en-GB" dirty="0" err="1"/>
          </a:p>
        </p:txBody>
      </p:sp>
    </p:spTree>
    <p:extLst>
      <p:ext uri="{BB962C8B-B14F-4D97-AF65-F5344CB8AC3E}">
        <p14:creationId xmlns:p14="http://schemas.microsoft.com/office/powerpoint/2010/main" val="35796125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1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9BCBC768-05B1-924A-B45E-FC109F543E9F}"/>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880B1BB-0B66-9B46-8403-0F984A2C2FAC}"/>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B27F26A-F6FD-F849-9727-1E1F3ABF55EA}"/>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AA479A70-862A-4377-A095-A373AEF18422}"/>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10:</a:t>
            </a:r>
            <a:endParaRPr lang="en-GB" dirty="0" err="1"/>
          </a:p>
        </p:txBody>
      </p:sp>
    </p:spTree>
    <p:extLst>
      <p:ext uri="{BB962C8B-B14F-4D97-AF65-F5344CB8AC3E}">
        <p14:creationId xmlns:p14="http://schemas.microsoft.com/office/powerpoint/2010/main" val="1709734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1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74BBD920-16A6-264C-BDE9-2C24B2190B2D}"/>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C84206AE-697C-FF4A-92C6-5222A40CB8F1}"/>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06A67F-E1DB-074B-BA48-1941E67DA386}"/>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37B75E1C-0A3B-41CF-AD37-851A6C0EF6DA}"/>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11:</a:t>
            </a:r>
            <a:endParaRPr lang="en-GB" dirty="0" err="1"/>
          </a:p>
        </p:txBody>
      </p:sp>
    </p:spTree>
    <p:extLst>
      <p:ext uri="{BB962C8B-B14F-4D97-AF65-F5344CB8AC3E}">
        <p14:creationId xmlns:p14="http://schemas.microsoft.com/office/powerpoint/2010/main" val="39405938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 12">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520BF2E-E929-9F45-829A-3AC5FFD8960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1D67074E-8380-9A45-A459-C72678840D11}"/>
              </a:ext>
            </a:extLst>
          </p:cNvPr>
          <p:cNvSpPr>
            <a:spLocks noGrp="1"/>
          </p:cNvSpPr>
          <p:nvPr>
            <p:ph type="body" sz="quarter" idx="14" hasCustomPrompt="1"/>
          </p:nvPr>
        </p:nvSpPr>
        <p:spPr>
          <a:xfrm>
            <a:off x="304801"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8A88A061-C04A-4247-9B06-EED4D4A1F012}"/>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EBE994DD-5E95-430E-81F2-051ED420305C}"/>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12:</a:t>
            </a:r>
            <a:endParaRPr lang="en-GB" dirty="0" err="1"/>
          </a:p>
        </p:txBody>
      </p:sp>
    </p:spTree>
    <p:extLst>
      <p:ext uri="{BB962C8B-B14F-4D97-AF65-F5344CB8AC3E}">
        <p14:creationId xmlns:p14="http://schemas.microsoft.com/office/powerpoint/2010/main" val="20511409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 13">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181E252E-8539-F84D-BED8-C04417BB2034}"/>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7F4DFFA-0B79-4A43-BD2E-7D03896684B6}"/>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049423F-0248-6846-8252-14353C042735}"/>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550A1AFA-2FC6-4E65-9254-73885DCDE663}"/>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13:</a:t>
            </a:r>
            <a:endParaRPr lang="en-GB" dirty="0" err="1"/>
          </a:p>
        </p:txBody>
      </p:sp>
    </p:spTree>
    <p:extLst>
      <p:ext uri="{BB962C8B-B14F-4D97-AF65-F5344CB8AC3E}">
        <p14:creationId xmlns:p14="http://schemas.microsoft.com/office/powerpoint/2010/main" val="2877330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 14">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BBF1A66F-D948-3240-831D-E4B183018AA5}"/>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D55E38CF-9ED8-694B-A641-F8667D7F0AB0}"/>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08CE1A79-9926-364F-801B-06FAB58D4CB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2ECD0735-46B3-4727-AA65-553FEEDB5AC5}"/>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14:</a:t>
            </a:r>
            <a:endParaRPr lang="en-GB" dirty="0" err="1"/>
          </a:p>
        </p:txBody>
      </p:sp>
    </p:spTree>
    <p:extLst>
      <p:ext uri="{BB962C8B-B14F-4D97-AF65-F5344CB8AC3E}">
        <p14:creationId xmlns:p14="http://schemas.microsoft.com/office/powerpoint/2010/main" val="1076034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15">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3E4E8893-1D66-B74B-BB2C-F6163E61A553}"/>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618FF17-1306-FC42-BCF8-810C80E5E10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FBEE025E-4633-C048-A4DF-723E9C6DE6E8}"/>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4935C601-AE74-4C01-BCFB-DF17E1081AD1}"/>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15:</a:t>
            </a:r>
            <a:endParaRPr lang="en-GB" dirty="0" err="1"/>
          </a:p>
        </p:txBody>
      </p:sp>
    </p:spTree>
    <p:extLst>
      <p:ext uri="{BB962C8B-B14F-4D97-AF65-F5344CB8AC3E}">
        <p14:creationId xmlns:p14="http://schemas.microsoft.com/office/powerpoint/2010/main" val="24244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009C74EB-AF6C-4501-A543-CF0B761F755C}"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2401" y="2438401"/>
            <a:ext cx="3667752"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4" name="Text Placeholder 16">
            <a:extLst>
              <a:ext uri="{FF2B5EF4-FFF2-40B4-BE49-F238E27FC236}">
                <a16:creationId xmlns:a16="http://schemas.microsoft.com/office/drawing/2014/main" id="{53FC4191-E5F7-D445-AF7B-519CD79225F4}"/>
              </a:ext>
            </a:extLst>
          </p:cNvPr>
          <p:cNvSpPr>
            <a:spLocks noGrp="1"/>
          </p:cNvSpPr>
          <p:nvPr>
            <p:ph type="body" sz="quarter" idx="27" hasCustomPrompt="1"/>
          </p:nvPr>
        </p:nvSpPr>
        <p:spPr>
          <a:xfrm>
            <a:off x="304800" y="1565686"/>
            <a:ext cx="5646738" cy="859267"/>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5" name="Text Placeholder 16">
            <a:extLst>
              <a:ext uri="{FF2B5EF4-FFF2-40B4-BE49-F238E27FC236}">
                <a16:creationId xmlns:a16="http://schemas.microsoft.com/office/drawing/2014/main" id="{DBB4A11B-CFEC-0E48-956D-F0D3A4797095}"/>
              </a:ext>
            </a:extLst>
          </p:cNvPr>
          <p:cNvSpPr>
            <a:spLocks noGrp="1"/>
          </p:cNvSpPr>
          <p:nvPr>
            <p:ph type="body" sz="quarter" idx="28" hasCustomPrompt="1"/>
          </p:nvPr>
        </p:nvSpPr>
        <p:spPr>
          <a:xfrm>
            <a:off x="4258752"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19" name="Text Placeholder 16">
            <a:extLst>
              <a:ext uri="{FF2B5EF4-FFF2-40B4-BE49-F238E27FC236}">
                <a16:creationId xmlns:a16="http://schemas.microsoft.com/office/drawing/2014/main" id="{0704604B-4CE9-6F45-A5FE-C577470B4E38}"/>
              </a:ext>
            </a:extLst>
          </p:cNvPr>
          <p:cNvSpPr>
            <a:spLocks noGrp="1"/>
          </p:cNvSpPr>
          <p:nvPr>
            <p:ph type="body" sz="quarter" idx="30" hasCustomPrompt="1"/>
          </p:nvPr>
        </p:nvSpPr>
        <p:spPr>
          <a:xfrm>
            <a:off x="8218800" y="2438401"/>
            <a:ext cx="3669924"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1" name="Content Placeholder 2">
            <a:extLst>
              <a:ext uri="{FF2B5EF4-FFF2-40B4-BE49-F238E27FC236}">
                <a16:creationId xmlns:a16="http://schemas.microsoft.com/office/drawing/2014/main" id="{BA570DF7-4766-4FC5-9189-3FB7DE49ADBB}"/>
              </a:ext>
            </a:extLst>
          </p:cNvPr>
          <p:cNvSpPr>
            <a:spLocks noGrp="1"/>
          </p:cNvSpPr>
          <p:nvPr>
            <p:ph sz="quarter" idx="29"/>
          </p:nvPr>
        </p:nvSpPr>
        <p:spPr>
          <a:xfrm>
            <a:off x="302401"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4162C32C-E727-4868-94B1-66A9EE08CB04}"/>
              </a:ext>
            </a:extLst>
          </p:cNvPr>
          <p:cNvSpPr>
            <a:spLocks noGrp="1"/>
          </p:cNvSpPr>
          <p:nvPr>
            <p:ph sz="quarter" idx="31"/>
          </p:nvPr>
        </p:nvSpPr>
        <p:spPr>
          <a:xfrm>
            <a:off x="4261363"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7" name="Content Placeholder 2">
            <a:extLst>
              <a:ext uri="{FF2B5EF4-FFF2-40B4-BE49-F238E27FC236}">
                <a16:creationId xmlns:a16="http://schemas.microsoft.com/office/drawing/2014/main" id="{1A5E0C05-20BD-4F94-A8B6-8006076A2D02}"/>
              </a:ext>
            </a:extLst>
          </p:cNvPr>
          <p:cNvSpPr>
            <a:spLocks noGrp="1"/>
          </p:cNvSpPr>
          <p:nvPr>
            <p:ph sz="quarter" idx="32"/>
          </p:nvPr>
        </p:nvSpPr>
        <p:spPr>
          <a:xfrm>
            <a:off x="8220324" y="2786725"/>
            <a:ext cx="36684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65656582"/>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Divider 16">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85D1EE0F-64D8-7C44-8F1A-3934942402D0}"/>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4E756921-7065-F14E-BEF9-3BE98258151B}"/>
              </a:ext>
            </a:extLst>
          </p:cNvPr>
          <p:cNvSpPr>
            <a:spLocks noGrp="1"/>
          </p:cNvSpPr>
          <p:nvPr>
            <p:ph type="body" sz="quarter" idx="14" hasCustomPrompt="1"/>
          </p:nvPr>
        </p:nvSpPr>
        <p:spPr>
          <a:xfrm>
            <a:off x="304800" y="2021942"/>
            <a:ext cx="5646739"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E0184798-F2E5-3C40-AA78-7BA98992A2C5}"/>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6BF9CC7E-E991-4E83-93DC-714FFDF58185}"/>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16:</a:t>
            </a:r>
            <a:endParaRPr lang="en-GB" dirty="0" err="1"/>
          </a:p>
        </p:txBody>
      </p:sp>
    </p:spTree>
    <p:extLst>
      <p:ext uri="{BB962C8B-B14F-4D97-AF65-F5344CB8AC3E}">
        <p14:creationId xmlns:p14="http://schemas.microsoft.com/office/powerpoint/2010/main" val="12959524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ivider 17">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090E8DF4-917E-A14A-9960-5AACB304A022}"/>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55221E8A-0640-1446-94CB-7667188D9FED}"/>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5FA2C232-E828-F94F-BE08-A2DDB4E29830}"/>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F601B1C5-4953-4293-8C1C-F3171F7FB160}"/>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17:</a:t>
            </a:r>
            <a:endParaRPr lang="en-GB" dirty="0" err="1"/>
          </a:p>
        </p:txBody>
      </p:sp>
    </p:spTree>
    <p:extLst>
      <p:ext uri="{BB962C8B-B14F-4D97-AF65-F5344CB8AC3E}">
        <p14:creationId xmlns:p14="http://schemas.microsoft.com/office/powerpoint/2010/main" val="1256717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18">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BD0336B0-4662-3B45-8C82-54FC5CDC3541}"/>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A03D6F9E-91E8-C645-8320-31FB89EA0A5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5546DBF-9AB7-C043-A8C4-F6E1C63FC89E}"/>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4AC78F3D-C6C7-41ED-91E7-F4335EC8C155}"/>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18:</a:t>
            </a:r>
            <a:endParaRPr lang="en-GB" dirty="0" err="1"/>
          </a:p>
        </p:txBody>
      </p:sp>
    </p:spTree>
    <p:extLst>
      <p:ext uri="{BB962C8B-B14F-4D97-AF65-F5344CB8AC3E}">
        <p14:creationId xmlns:p14="http://schemas.microsoft.com/office/powerpoint/2010/main" val="29815225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19">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8" y="304801"/>
            <a:ext cx="2205439" cy="1908800"/>
          </a:xfrm>
          <a:prstGeom prst="rect">
            <a:avLst/>
          </a:prstGeom>
        </p:spPr>
      </p:pic>
      <p:sp>
        <p:nvSpPr>
          <p:cNvPr id="12" name="Rectangle 11">
            <a:extLst>
              <a:ext uri="{FF2B5EF4-FFF2-40B4-BE49-F238E27FC236}">
                <a16:creationId xmlns:a16="http://schemas.microsoft.com/office/drawing/2014/main" id="{F6B59E60-762A-5141-9D41-311BC5A39E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28F10127-DD25-CF4E-905C-01E7124AD3B5}"/>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4D8CD729-D0A3-9348-A870-15B5275F8398}"/>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B67EB373-1162-4BB1-93ED-1DBF9E215B92}"/>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19:</a:t>
            </a:r>
            <a:endParaRPr lang="en-GB" dirty="0" err="1"/>
          </a:p>
        </p:txBody>
      </p:sp>
    </p:spTree>
    <p:extLst>
      <p:ext uri="{BB962C8B-B14F-4D97-AF65-F5344CB8AC3E}">
        <p14:creationId xmlns:p14="http://schemas.microsoft.com/office/powerpoint/2010/main" val="31089911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ivider 20">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9A8A0B-EC61-014F-8195-3A134756E5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686259" y="304800"/>
            <a:ext cx="2201900" cy="1911326"/>
          </a:xfrm>
          <a:prstGeom prst="rect">
            <a:avLst/>
          </a:prstGeom>
        </p:spPr>
      </p:pic>
      <p:sp>
        <p:nvSpPr>
          <p:cNvPr id="12" name="Rectangle 11">
            <a:extLst>
              <a:ext uri="{FF2B5EF4-FFF2-40B4-BE49-F238E27FC236}">
                <a16:creationId xmlns:a16="http://schemas.microsoft.com/office/drawing/2014/main" id="{E1CF0619-D967-FF4D-8149-065F221070EB}"/>
              </a:ext>
            </a:extLst>
          </p:cNvPr>
          <p:cNvSpPr/>
          <p:nvPr userDrawn="1"/>
        </p:nvSpPr>
        <p:spPr>
          <a:xfrm>
            <a:off x="0" y="6369968"/>
            <a:ext cx="12242125" cy="48803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Text Placeholder 24">
            <a:extLst>
              <a:ext uri="{FF2B5EF4-FFF2-40B4-BE49-F238E27FC236}">
                <a16:creationId xmlns:a16="http://schemas.microsoft.com/office/drawing/2014/main" id="{35904660-6307-4840-95E0-DD542C6D427A}"/>
              </a:ext>
            </a:extLst>
          </p:cNvPr>
          <p:cNvSpPr>
            <a:spLocks noGrp="1"/>
          </p:cNvSpPr>
          <p:nvPr>
            <p:ph type="body" sz="quarter" idx="14" hasCustomPrompt="1"/>
          </p:nvPr>
        </p:nvSpPr>
        <p:spPr>
          <a:xfrm>
            <a:off x="304800" y="2021942"/>
            <a:ext cx="5646738"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1">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a:solidFill>
                  <a:schemeClr val="bg1"/>
                </a:solidFill>
              </a:rPr>
              <a:t>Second title line</a:t>
            </a:r>
          </a:p>
        </p:txBody>
      </p:sp>
      <p:sp>
        <p:nvSpPr>
          <p:cNvPr id="13" name="TextBox 12">
            <a:extLst>
              <a:ext uri="{FF2B5EF4-FFF2-40B4-BE49-F238E27FC236}">
                <a16:creationId xmlns:a16="http://schemas.microsoft.com/office/drawing/2014/main" id="{CDC3DB1D-E368-3541-9681-C90E6AB2F72F}"/>
              </a:ext>
            </a:extLst>
          </p:cNvPr>
          <p:cNvSpPr txBox="1"/>
          <p:nvPr userDrawn="1"/>
        </p:nvSpPr>
        <p:spPr>
          <a:xfrm>
            <a:off x="-3788228" y="0"/>
            <a:ext cx="3657600" cy="2893100"/>
          </a:xfrm>
          <a:prstGeom prst="rect">
            <a:avLst/>
          </a:prstGeom>
          <a:noFill/>
        </p:spPr>
        <p:txBody>
          <a:bodyPr wrap="square" lIns="0" rtlCol="0">
            <a:noAutofit/>
          </a:bodyPr>
          <a:lstStyle/>
          <a:p>
            <a:pPr algn="l"/>
            <a:r>
              <a:rPr lang="en-US" sz="1400" b="1" dirty="0">
                <a:solidFill>
                  <a:srgbClr val="FF0000"/>
                </a:solidFill>
              </a:rPr>
              <a:t>DIVIDER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Choose correct </a:t>
            </a:r>
            <a:r>
              <a:rPr lang="en-US" sz="1400" dirty="0" err="1">
                <a:solidFill>
                  <a:srgbClr val="FF0000"/>
                </a:solidFill>
              </a:rPr>
              <a:t>Supernumeral</a:t>
            </a:r>
            <a:r>
              <a:rPr lang="en-US" sz="1400" dirty="0">
                <a:solidFill>
                  <a:srgbClr val="FF0000"/>
                </a:solidFill>
              </a:rPr>
              <a:t> with section number</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D2B452F9-A173-4238-8638-87188D1AB5B2}"/>
              </a:ext>
            </a:extLst>
          </p:cNvPr>
          <p:cNvSpPr txBox="1"/>
          <p:nvPr userDrawn="1"/>
        </p:nvSpPr>
        <p:spPr>
          <a:xfrm>
            <a:off x="303841" y="1571295"/>
            <a:ext cx="5646738" cy="360000"/>
          </a:xfrm>
          <a:prstGeom prst="rect">
            <a:avLst/>
          </a:prstGeom>
        </p:spPr>
        <p:txBody>
          <a:bodyPr vert="horz" lIns="0" tIns="0" rIns="0" bIns="72000" rtlCol="0">
            <a:noAutofit/>
          </a:bodyPr>
          <a:lstStyle>
            <a:lvl1pPr marR="0" lvl="0" indent="0" fontAlgn="auto">
              <a:lnSpc>
                <a:spcPct val="90000"/>
              </a:lnSpc>
              <a:spcBef>
                <a:spcPts val="1000"/>
              </a:spcBef>
              <a:spcAft>
                <a:spcPts val="0"/>
              </a:spcAft>
              <a:buClrTx/>
              <a:buSzTx/>
              <a:buFont typeface="Arial" panose="020B0604020202020204" pitchFamily="34" charset="0"/>
              <a:buNone/>
              <a:tabLst/>
              <a:defRPr sz="2400" spc="40">
                <a:solidFill>
                  <a:schemeClr val="bg1"/>
                </a:solidFill>
              </a:defRPr>
            </a:lvl1pPr>
            <a:lvl2pPr marL="360363" indent="-180975">
              <a:lnSpc>
                <a:spcPct val="90000"/>
              </a:lnSpc>
              <a:spcBef>
                <a:spcPts val="500"/>
              </a:spcBef>
              <a:buFont typeface="Arial" panose="020B0604020202020204" pitchFamily="34" charset="0"/>
              <a:buChar char="•"/>
              <a:tabLst/>
              <a:defRPr sz="2000"/>
            </a:lvl2pPr>
            <a:lvl3pPr marL="541338" indent="-180975">
              <a:lnSpc>
                <a:spcPct val="90000"/>
              </a:lnSpc>
              <a:spcBef>
                <a:spcPts val="500"/>
              </a:spcBef>
              <a:buFont typeface="Arial" panose="020B0604020202020204" pitchFamily="34" charset="0"/>
              <a:buChar char="•"/>
              <a:tabLst/>
            </a:lvl3pPr>
            <a:lvl4pPr marL="714375" indent="-180975">
              <a:lnSpc>
                <a:spcPct val="90000"/>
              </a:lnSpc>
              <a:spcBef>
                <a:spcPts val="500"/>
              </a:spcBef>
              <a:buFont typeface="Arial" panose="020B0604020202020204" pitchFamily="34" charset="0"/>
              <a:buChar char="•"/>
              <a:tabLst/>
              <a:defRPr sz="1600"/>
            </a:lvl4pPr>
            <a:lvl5pPr marL="895350" indent="-180975">
              <a:lnSpc>
                <a:spcPct val="90000"/>
              </a:lnSpc>
              <a:spcBef>
                <a:spcPts val="500"/>
              </a:spcBef>
              <a:buFont typeface="Arial" panose="020B0604020202020204" pitchFamily="34" charset="0"/>
              <a:buChar char="•"/>
              <a:tabLst/>
              <a:defRPr sz="1600"/>
            </a:lvl5pPr>
            <a:lvl6pPr marL="1074738" indent="-180975">
              <a:lnSpc>
                <a:spcPct val="90000"/>
              </a:lnSpc>
              <a:spcBef>
                <a:spcPts val="500"/>
              </a:spcBef>
              <a:buFont typeface="Arial" panose="020B0604020202020204" pitchFamily="34" charset="0"/>
              <a:buChar char="•"/>
              <a:tabLst/>
              <a:defRPr sz="1400"/>
            </a:lvl6pPr>
            <a:lvl7pPr marL="1255713" indent="-180975">
              <a:lnSpc>
                <a:spcPct val="90000"/>
              </a:lnSpc>
              <a:spcBef>
                <a:spcPts val="500"/>
              </a:spcBef>
              <a:buFont typeface="Arial" panose="020B0604020202020204" pitchFamily="34" charset="0"/>
              <a:buChar char="•"/>
              <a:tabLst/>
              <a:defRPr sz="1400"/>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dirty="0"/>
              <a:t>Section 20:</a:t>
            </a:r>
            <a:endParaRPr lang="en-GB" dirty="0" err="1"/>
          </a:p>
        </p:txBody>
      </p:sp>
    </p:spTree>
    <p:extLst>
      <p:ext uri="{BB962C8B-B14F-4D97-AF65-F5344CB8AC3E}">
        <p14:creationId xmlns:p14="http://schemas.microsoft.com/office/powerpoint/2010/main" val="30827392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Editable title slid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6111875" y="0"/>
            <a:ext cx="6080125" cy="6057900"/>
          </a:xfrm>
          <a:solidFill>
            <a:schemeClr val="bg2"/>
          </a:solidFill>
        </p:spPr>
        <p:txBody>
          <a:bodyPr anchor="ctr">
            <a:noAutofit/>
          </a:bodyPr>
          <a:lstStyle>
            <a:lvl1pPr marL="0" indent="0" algn="ctr">
              <a:buFontTx/>
              <a:buNone/>
              <a:defRPr/>
            </a:lvl1pPr>
          </a:lstStyle>
          <a:p>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2714" cy="360000"/>
          </a:xfrm>
        </p:spPr>
        <p:txBody>
          <a:bodyPr lIns="0" tIns="0" rIns="0">
            <a:noAutofit/>
          </a:bodyPr>
          <a:lstStyle>
            <a:lvl1pPr marL="0" indent="0">
              <a:buNone/>
              <a:defRPr sz="24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4545"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04800" y="3429213"/>
            <a:ext cx="5632714" cy="360000"/>
          </a:xfrm>
        </p:spPr>
        <p:txBody>
          <a:bodyPr lIns="0" tIns="0" rIns="0">
            <a:noAutofit/>
          </a:bodyPr>
          <a:lstStyle>
            <a:lvl1pPr marL="0" indent="0">
              <a:buNone/>
              <a:defRPr sz="18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Date, Year</a:t>
            </a:r>
          </a:p>
        </p:txBody>
      </p:sp>
      <p:sp>
        <p:nvSpPr>
          <p:cNvPr id="13" name="TextBox 12">
            <a:extLst>
              <a:ext uri="{FF2B5EF4-FFF2-40B4-BE49-F238E27FC236}">
                <a16:creationId xmlns:a16="http://schemas.microsoft.com/office/drawing/2014/main" id="{B88419C5-06E9-7D49-9C33-7DD2C218C137}"/>
              </a:ext>
            </a:extLst>
          </p:cNvPr>
          <p:cNvSpPr txBox="1"/>
          <p:nvPr userDrawn="1"/>
        </p:nvSpPr>
        <p:spPr>
          <a:xfrm>
            <a:off x="-3788228" y="0"/>
            <a:ext cx="3657600" cy="2677656"/>
          </a:xfrm>
          <a:prstGeom prst="rect">
            <a:avLst/>
          </a:prstGeom>
          <a:noFill/>
        </p:spPr>
        <p:txBody>
          <a:bodyPr wrap="square" lIns="0" rtlCol="0">
            <a:noAutofit/>
          </a:bodyPr>
          <a:lstStyle/>
          <a:p>
            <a:pPr algn="l"/>
            <a:r>
              <a:rPr lang="en-US" sz="1400" b="1" dirty="0">
                <a:solidFill>
                  <a:srgbClr val="FF0000"/>
                </a:solidFill>
              </a:rPr>
              <a:t>TITLE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Select a picture for the right side</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Rectangle 1">
            <a:extLst>
              <a:ext uri="{FF2B5EF4-FFF2-40B4-BE49-F238E27FC236}">
                <a16:creationId xmlns:a16="http://schemas.microsoft.com/office/drawing/2014/main" id="{A227B7A1-FF68-44BD-9F00-EE47686967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83F9C26B-39DF-490A-A9A9-3F75434C4AD3}"/>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945412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89" userDrawn="1">
          <p15:clr>
            <a:srgbClr val="FBAE40"/>
          </p15:clr>
        </p15:guide>
        <p15:guide id="4" orient="horz" pos="9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FADE790-A5BA-425C-8B81-A7BE86D74DE0}"/>
              </a:ext>
            </a:extLst>
          </p:cNvPr>
          <p:cNvSpPr>
            <a:spLocks noGrp="1"/>
          </p:cNvSpPr>
          <p:nvPr>
            <p:ph type="pic" sz="quarter" idx="19"/>
          </p:nvPr>
        </p:nvSpPr>
        <p:spPr>
          <a:xfrm>
            <a:off x="6111498" y="-6833"/>
            <a:ext cx="6094800" cy="6076800"/>
          </a:xfrm>
          <a:solidFill>
            <a:schemeClr val="bg2"/>
          </a:solidFill>
        </p:spPr>
        <p:txBody>
          <a:bodyPr anchor="ctr">
            <a:noAutofit/>
          </a:bodyPr>
          <a:lstStyle>
            <a:lvl1pPr marL="0" indent="0" algn="ctr">
              <a:buNone/>
              <a:defRPr/>
            </a:lvl1pPr>
          </a:lstStyle>
          <a:p>
            <a:endParaRPr lang="en-GB" dirty="0"/>
          </a:p>
        </p:txBody>
      </p:sp>
      <p:sp>
        <p:nvSpPr>
          <p:cNvPr id="6" name="Text Placeholder 36">
            <a:extLst>
              <a:ext uri="{FF2B5EF4-FFF2-40B4-BE49-F238E27FC236}">
                <a16:creationId xmlns:a16="http://schemas.microsoft.com/office/drawing/2014/main" id="{30256CED-E115-6C43-ACC1-D3DDA2E51BBA}"/>
              </a:ext>
            </a:extLst>
          </p:cNvPr>
          <p:cNvSpPr>
            <a:spLocks noGrp="1"/>
          </p:cNvSpPr>
          <p:nvPr>
            <p:ph type="body" sz="quarter" idx="17" hasCustomPrompt="1"/>
          </p:nvPr>
        </p:nvSpPr>
        <p:spPr>
          <a:xfrm>
            <a:off x="317702" y="2438912"/>
            <a:ext cx="5632714" cy="360000"/>
          </a:xfrm>
        </p:spPr>
        <p:txBody>
          <a:bodyPr lIns="0" tIns="0" rIns="0">
            <a:noAutofit/>
          </a:bodyPr>
          <a:lstStyle>
            <a:lvl1pPr marL="0" indent="0">
              <a:buNone/>
              <a:defRPr sz="24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7" name="Text Placeholder 24">
            <a:extLst>
              <a:ext uri="{FF2B5EF4-FFF2-40B4-BE49-F238E27FC236}">
                <a16:creationId xmlns:a16="http://schemas.microsoft.com/office/drawing/2014/main" id="{7E44E8EA-078B-184D-B63D-786869ADEB23}"/>
              </a:ext>
            </a:extLst>
          </p:cNvPr>
          <p:cNvSpPr>
            <a:spLocks noGrp="1"/>
          </p:cNvSpPr>
          <p:nvPr>
            <p:ph type="body" sz="quarter" idx="13" hasCustomPrompt="1"/>
          </p:nvPr>
        </p:nvSpPr>
        <p:spPr>
          <a:xfrm>
            <a:off x="316992" y="1571017"/>
            <a:ext cx="5634545"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8" name="Text Placeholder 36">
            <a:extLst>
              <a:ext uri="{FF2B5EF4-FFF2-40B4-BE49-F238E27FC236}">
                <a16:creationId xmlns:a16="http://schemas.microsoft.com/office/drawing/2014/main" id="{E70532ED-5FEC-524F-A7DB-42864837B0C8}"/>
              </a:ext>
            </a:extLst>
          </p:cNvPr>
          <p:cNvSpPr>
            <a:spLocks noGrp="1"/>
          </p:cNvSpPr>
          <p:nvPr>
            <p:ph type="body" sz="quarter" idx="18" hasCustomPrompt="1"/>
          </p:nvPr>
        </p:nvSpPr>
        <p:spPr>
          <a:xfrm>
            <a:off x="317702" y="3429213"/>
            <a:ext cx="5632714" cy="360000"/>
          </a:xfrm>
        </p:spPr>
        <p:txBody>
          <a:bodyPr lIns="0" tIns="0" rIns="0">
            <a:noAutofit/>
          </a:bodyPr>
          <a:lstStyle>
            <a:lvl1pPr marL="0" indent="0">
              <a:buNone/>
              <a:defRPr sz="1800" spc="0" baseline="0">
                <a:solidFill>
                  <a:schemeClr val="bg1">
                    <a:alpha val="46000"/>
                  </a:schemeClr>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Date, Year</a:t>
            </a:r>
          </a:p>
        </p:txBody>
      </p:sp>
      <p:sp>
        <p:nvSpPr>
          <p:cNvPr id="14" name="TextBox 13">
            <a:extLst>
              <a:ext uri="{FF2B5EF4-FFF2-40B4-BE49-F238E27FC236}">
                <a16:creationId xmlns:a16="http://schemas.microsoft.com/office/drawing/2014/main" id="{726EC5E7-FA78-4E8A-9ACC-1DACDF2FF1A1}"/>
              </a:ext>
            </a:extLst>
          </p:cNvPr>
          <p:cNvSpPr txBox="1"/>
          <p:nvPr userDrawn="1"/>
        </p:nvSpPr>
        <p:spPr>
          <a:xfrm>
            <a:off x="-3788228" y="0"/>
            <a:ext cx="3657600" cy="2677656"/>
          </a:xfrm>
          <a:prstGeom prst="rect">
            <a:avLst/>
          </a:prstGeom>
          <a:noFill/>
        </p:spPr>
        <p:txBody>
          <a:bodyPr wrap="square" lIns="0" rtlCol="0">
            <a:noAutofit/>
          </a:bodyPr>
          <a:lstStyle/>
          <a:p>
            <a:pPr algn="l"/>
            <a:r>
              <a:rPr lang="en-US" sz="1400" b="1" dirty="0">
                <a:solidFill>
                  <a:srgbClr val="FF0000"/>
                </a:solidFill>
              </a:rPr>
              <a:t>TITLE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Select a picture for the right side</a:t>
            </a: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pic>
        <p:nvPicPr>
          <p:cNvPr id="20" name="Picture 19" descr="A picture containing drawing, clock, meter&#10;&#10;Description automatically generated">
            <a:extLst>
              <a:ext uri="{FF2B5EF4-FFF2-40B4-BE49-F238E27FC236}">
                <a16:creationId xmlns:a16="http://schemas.microsoft.com/office/drawing/2014/main" id="{D5280421-ECE1-4BD2-9EF1-37DA72CA8018}"/>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14446279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Full picture 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8A5680B-64CC-8549-9F37-2239904E1BA6}"/>
              </a:ext>
            </a:extLst>
          </p:cNvPr>
          <p:cNvSpPr>
            <a:spLocks noGrp="1"/>
          </p:cNvSpPr>
          <p:nvPr>
            <p:ph type="pic" sz="quarter" idx="19"/>
          </p:nvPr>
        </p:nvSpPr>
        <p:spPr>
          <a:xfrm>
            <a:off x="1" y="0"/>
            <a:ext cx="12192000" cy="6057900"/>
          </a:xfrm>
          <a:solidFill>
            <a:schemeClr val="bg2"/>
          </a:solidFill>
        </p:spPr>
        <p:txBody>
          <a:bodyPr anchor="ctr">
            <a:noAutofit/>
          </a:bodyPr>
          <a:lstStyle>
            <a:lvl1pPr marL="0" indent="0" algn="ctr">
              <a:buNone/>
              <a:defRPr/>
            </a:lvl1pPr>
          </a:lstStyle>
          <a:p>
            <a:endParaRPr lang="en-US"/>
          </a:p>
        </p:txBody>
      </p:sp>
      <p:sp>
        <p:nvSpPr>
          <p:cNvPr id="37" name="Text Placeholder 36">
            <a:extLst>
              <a:ext uri="{FF2B5EF4-FFF2-40B4-BE49-F238E27FC236}">
                <a16:creationId xmlns:a16="http://schemas.microsoft.com/office/drawing/2014/main" id="{3FBF1E9E-667B-3240-AEE5-5A65CACD9B88}"/>
              </a:ext>
            </a:extLst>
          </p:cNvPr>
          <p:cNvSpPr>
            <a:spLocks noGrp="1"/>
          </p:cNvSpPr>
          <p:nvPr>
            <p:ph type="body" sz="quarter" idx="17" hasCustomPrompt="1"/>
          </p:nvPr>
        </p:nvSpPr>
        <p:spPr>
          <a:xfrm>
            <a:off x="317702" y="2433600"/>
            <a:ext cx="5633836" cy="360000"/>
          </a:xfrm>
        </p:spPr>
        <p:txBody>
          <a:bodyPr lIns="0" tIns="0" rIns="0">
            <a:noAutofit/>
          </a:bodyPr>
          <a:lstStyle>
            <a:lvl1pPr marL="0" indent="0">
              <a:buNone/>
              <a:defRPr sz="24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Subtitle</a:t>
            </a:r>
          </a:p>
        </p:txBody>
      </p:sp>
      <p:sp>
        <p:nvSpPr>
          <p:cNvPr id="25" name="Text Placeholder 24">
            <a:extLst>
              <a:ext uri="{FF2B5EF4-FFF2-40B4-BE49-F238E27FC236}">
                <a16:creationId xmlns:a16="http://schemas.microsoft.com/office/drawing/2014/main" id="{D3BDED34-F3C8-8740-A027-7F1F2B562E1A}"/>
              </a:ext>
            </a:extLst>
          </p:cNvPr>
          <p:cNvSpPr>
            <a:spLocks noGrp="1"/>
          </p:cNvSpPr>
          <p:nvPr>
            <p:ph type="body" sz="quarter" idx="13" hasCustomPrompt="1"/>
          </p:nvPr>
        </p:nvSpPr>
        <p:spPr>
          <a:xfrm>
            <a:off x="316992" y="1571017"/>
            <a:ext cx="5635667" cy="360000"/>
          </a:xfrm>
        </p:spPr>
        <p:txBody>
          <a:bodyPr lIns="0" tIns="0" r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vl2pPr>
              <a:defRPr sz="2000"/>
            </a:lvl2pPr>
            <a:lvl3pPr>
              <a:defRPr sz="18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spc="40" dirty="0">
                <a:solidFill>
                  <a:schemeClr val="bg1"/>
                </a:solidFill>
              </a:rPr>
              <a:t>Title</a:t>
            </a:r>
          </a:p>
        </p:txBody>
      </p:sp>
      <p:sp>
        <p:nvSpPr>
          <p:cNvPr id="38" name="Text Placeholder 36">
            <a:extLst>
              <a:ext uri="{FF2B5EF4-FFF2-40B4-BE49-F238E27FC236}">
                <a16:creationId xmlns:a16="http://schemas.microsoft.com/office/drawing/2014/main" id="{4A7A1324-5ADD-E049-9BEC-F9BB915F46A9}"/>
              </a:ext>
            </a:extLst>
          </p:cNvPr>
          <p:cNvSpPr>
            <a:spLocks noGrp="1"/>
          </p:cNvSpPr>
          <p:nvPr>
            <p:ph type="body" sz="quarter" idx="18" hasCustomPrompt="1"/>
          </p:nvPr>
        </p:nvSpPr>
        <p:spPr>
          <a:xfrm>
            <a:off x="317702" y="3429213"/>
            <a:ext cx="5633836" cy="360000"/>
          </a:xfrm>
        </p:spPr>
        <p:txBody>
          <a:bodyPr lIns="0" tIns="0" rIns="0">
            <a:noAutofit/>
          </a:bodyPr>
          <a:lstStyle>
            <a:lvl1pPr marL="0" indent="0">
              <a:buNone/>
              <a:defRPr sz="1800" spc="40" baseline="0">
                <a:solidFill>
                  <a:schemeClr val="bg1"/>
                </a:solidFill>
              </a:defRPr>
            </a:lvl1pPr>
            <a:lvl2pPr>
              <a:defRPr>
                <a:solidFill>
                  <a:schemeClr val="bg1">
                    <a:alpha val="46000"/>
                  </a:schemeClr>
                </a:solidFill>
              </a:defRPr>
            </a:lvl2pPr>
            <a:lvl3pPr>
              <a:defRPr>
                <a:solidFill>
                  <a:schemeClr val="bg1">
                    <a:alpha val="46000"/>
                  </a:schemeClr>
                </a:solidFill>
              </a:defRPr>
            </a:lvl3pPr>
            <a:lvl4pPr>
              <a:defRPr>
                <a:solidFill>
                  <a:schemeClr val="bg1">
                    <a:alpha val="46000"/>
                  </a:schemeClr>
                </a:solidFill>
              </a:defRPr>
            </a:lvl4pPr>
            <a:lvl5pPr>
              <a:defRPr>
                <a:solidFill>
                  <a:schemeClr val="bg1">
                    <a:alpha val="46000"/>
                  </a:schemeClr>
                </a:solidFill>
              </a:defRPr>
            </a:lvl5pPr>
          </a:lstStyle>
          <a:p>
            <a:pPr lvl="0"/>
            <a:r>
              <a:rPr lang="en-US" dirty="0"/>
              <a:t>Name, Date, Year</a:t>
            </a:r>
          </a:p>
        </p:txBody>
      </p:sp>
      <p:sp>
        <p:nvSpPr>
          <p:cNvPr id="13" name="TextBox 12">
            <a:extLst>
              <a:ext uri="{FF2B5EF4-FFF2-40B4-BE49-F238E27FC236}">
                <a16:creationId xmlns:a16="http://schemas.microsoft.com/office/drawing/2014/main" id="{017A0FB1-3D0A-984B-94BE-700D3564661A}"/>
              </a:ext>
            </a:extLst>
          </p:cNvPr>
          <p:cNvSpPr txBox="1"/>
          <p:nvPr userDrawn="1"/>
        </p:nvSpPr>
        <p:spPr>
          <a:xfrm>
            <a:off x="-3788228" y="0"/>
            <a:ext cx="3657600" cy="1815882"/>
          </a:xfrm>
          <a:prstGeom prst="rect">
            <a:avLst/>
          </a:prstGeom>
          <a:noFill/>
        </p:spPr>
        <p:txBody>
          <a:bodyPr wrap="square" lIns="0" rtlCol="0">
            <a:noAutofit/>
          </a:bodyPr>
          <a:lstStyle/>
          <a:p>
            <a:pPr algn="l"/>
            <a:r>
              <a:rPr lang="en-US" sz="1400" b="1" dirty="0">
                <a:solidFill>
                  <a:srgbClr val="FF0000"/>
                </a:solidFill>
              </a:rPr>
              <a:t>TITLE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Select a picture for the background</a:t>
            </a:r>
          </a:p>
          <a:p>
            <a:pPr marL="342900" indent="-342900" algn="l">
              <a:buFont typeface="+mj-lt"/>
              <a:buAutoNum type="arabicPeriod"/>
            </a:pPr>
            <a:r>
              <a:rPr lang="en-US" sz="1400" dirty="0">
                <a:solidFill>
                  <a:srgbClr val="FF0000"/>
                </a:solidFill>
              </a:rPr>
              <a:t>Make sure text is legible on picture</a:t>
            </a:r>
          </a:p>
          <a:p>
            <a:pPr marL="342900" indent="-342900" algn="l">
              <a:buFont typeface="+mj-lt"/>
              <a:buAutoNum type="arabicPeriod"/>
            </a:pPr>
            <a:r>
              <a:rPr lang="en-US" sz="1400" dirty="0">
                <a:solidFill>
                  <a:srgbClr val="FF0000"/>
                </a:solidFill>
              </a:rPr>
              <a:t>Fill in text boxes with correct information</a:t>
            </a:r>
          </a:p>
        </p:txBody>
      </p:sp>
      <p:sp>
        <p:nvSpPr>
          <p:cNvPr id="2" name="Rectangle 1">
            <a:extLst>
              <a:ext uri="{FF2B5EF4-FFF2-40B4-BE49-F238E27FC236}">
                <a16:creationId xmlns:a16="http://schemas.microsoft.com/office/drawing/2014/main" id="{1787DA18-E9EC-4537-8E10-06648A939C7F}"/>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icture containing drawing, clock, meter&#10;&#10;Description automatically generated">
            <a:extLst>
              <a:ext uri="{FF2B5EF4-FFF2-40B4-BE49-F238E27FC236}">
                <a16:creationId xmlns:a16="http://schemas.microsoft.com/office/drawing/2014/main" id="{8A43678C-B74E-450F-A65B-95A347B48D64}"/>
              </a:ext>
            </a:extLst>
          </p:cNvPr>
          <p:cNvPicPr>
            <a:picLocks noChangeAspect="1"/>
          </p:cNvPicPr>
          <p:nvPr userDrawn="1"/>
        </p:nvPicPr>
        <p:blipFill>
          <a:blip r:embed="rId2"/>
          <a:stretch>
            <a:fillRect/>
          </a:stretch>
        </p:blipFill>
        <p:spPr>
          <a:xfrm>
            <a:off x="298361" y="6362698"/>
            <a:ext cx="1374870" cy="217575"/>
          </a:xfrm>
          <a:prstGeom prst="rect">
            <a:avLst/>
          </a:prstGeom>
        </p:spPr>
      </p:pic>
    </p:spTree>
    <p:extLst>
      <p:ext uri="{BB962C8B-B14F-4D97-AF65-F5344CB8AC3E}">
        <p14:creationId xmlns:p14="http://schemas.microsoft.com/office/powerpoint/2010/main" val="3001614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92">
          <p15:clr>
            <a:srgbClr val="FBAE40"/>
          </p15:clr>
        </p15:guide>
        <p15:guide id="4" orient="horz" pos="98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ntacts page">
    <p:bg>
      <p:bgPr>
        <a:solidFill>
          <a:schemeClr val="tx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6266A5-FED1-F44F-9012-EBB546574190}"/>
              </a:ext>
            </a:extLst>
          </p:cNvPr>
          <p:cNvSpPr txBox="1"/>
          <p:nvPr userDrawn="1"/>
        </p:nvSpPr>
        <p:spPr>
          <a:xfrm>
            <a:off x="-3788228" y="0"/>
            <a:ext cx="3657600" cy="2462213"/>
          </a:xfrm>
          <a:prstGeom prst="rect">
            <a:avLst/>
          </a:prstGeom>
          <a:noFill/>
        </p:spPr>
        <p:txBody>
          <a:bodyPr wrap="square" lIns="0" rtlCol="0">
            <a:noAutofit/>
          </a:bodyPr>
          <a:lstStyle/>
          <a:p>
            <a:pPr algn="l"/>
            <a:r>
              <a:rPr lang="en-US" sz="1400" b="1" dirty="0">
                <a:solidFill>
                  <a:srgbClr val="FF0000"/>
                </a:solidFill>
              </a:rPr>
              <a:t>CLOSING SLIDE USAGE</a:t>
            </a:r>
          </a:p>
          <a:p>
            <a:pPr algn="l"/>
            <a:endParaRPr lang="en-US" sz="1400" b="1" dirty="0">
              <a:solidFill>
                <a:srgbClr val="FF0000"/>
              </a:solidFill>
            </a:endParaRPr>
          </a:p>
          <a:p>
            <a:pPr algn="l"/>
            <a:r>
              <a:rPr lang="en-US" sz="1400" dirty="0">
                <a:solidFill>
                  <a:srgbClr val="FF0000"/>
                </a:solidFill>
              </a:rPr>
              <a:t>Please follow these instructions when using this slide:</a:t>
            </a:r>
          </a:p>
          <a:p>
            <a:pPr algn="l"/>
            <a:endParaRPr lang="en-US" sz="1400" dirty="0">
              <a:solidFill>
                <a:srgbClr val="FF0000"/>
              </a:solidFill>
            </a:endParaRPr>
          </a:p>
          <a:p>
            <a:pPr marL="342900" indent="-342900" algn="l">
              <a:buFont typeface="+mj-lt"/>
              <a:buAutoNum type="arabicPeriod"/>
            </a:pPr>
            <a:r>
              <a:rPr lang="en-US" sz="1400" dirty="0">
                <a:solidFill>
                  <a:srgbClr val="FF0000"/>
                </a:solidFill>
              </a:rPr>
              <a:t>Format background &gt; Right-click the background and select ‘Format Background’</a:t>
            </a:r>
          </a:p>
          <a:p>
            <a:pPr marL="342900" indent="-342900" algn="l">
              <a:buFont typeface="+mj-lt"/>
              <a:buAutoNum type="arabicPeriod"/>
            </a:pPr>
            <a:r>
              <a:rPr lang="en-US" sz="1400" dirty="0">
                <a:solidFill>
                  <a:srgbClr val="FF0000"/>
                </a:solidFill>
              </a:rPr>
              <a:t>Choose a color for the background using the color picker tool:</a:t>
            </a:r>
          </a:p>
          <a:p>
            <a:pPr marL="342900" indent="-342900" algn="l">
              <a:buFont typeface="+mj-lt"/>
              <a:buAutoNum type="arabicPeriod"/>
            </a:pPr>
            <a:r>
              <a:rPr lang="en-US" sz="1400" dirty="0">
                <a:solidFill>
                  <a:srgbClr val="FF0000"/>
                </a:solidFill>
              </a:rPr>
              <a:t>Fill in text boxes with correct information</a:t>
            </a:r>
          </a:p>
        </p:txBody>
      </p:sp>
      <p:sp>
        <p:nvSpPr>
          <p:cNvPr id="2" name="TextBox 1">
            <a:extLst>
              <a:ext uri="{FF2B5EF4-FFF2-40B4-BE49-F238E27FC236}">
                <a16:creationId xmlns:a16="http://schemas.microsoft.com/office/drawing/2014/main" id="{A3DE4735-68B4-45F7-B519-650F39C85117}"/>
              </a:ext>
            </a:extLst>
          </p:cNvPr>
          <p:cNvSpPr txBox="1"/>
          <p:nvPr userDrawn="1"/>
        </p:nvSpPr>
        <p:spPr>
          <a:xfrm>
            <a:off x="304800" y="1566732"/>
            <a:ext cx="2305879" cy="338268"/>
          </a:xfrm>
          <a:prstGeom prst="rect">
            <a:avLst/>
          </a:prstGeom>
          <a:noFill/>
        </p:spPr>
        <p:txBody>
          <a:bodyPr wrap="square" lIns="0" rtlCol="0" anchor="ctr">
            <a:noAutofit/>
          </a:bodyPr>
          <a:lstStyle/>
          <a:p>
            <a:pPr marL="0" indent="0" algn="l">
              <a:buFont typeface="Wingdings" pitchFamily="2" charset="2"/>
              <a:buNone/>
            </a:pPr>
            <a:r>
              <a:rPr lang="en-US" sz="2400" spc="40" dirty="0">
                <a:solidFill>
                  <a:schemeClr val="bg1"/>
                </a:solidFill>
              </a:rPr>
              <a:t>Contact</a:t>
            </a:r>
            <a:endParaRPr lang="en-GB" sz="2400" spc="40" dirty="0" err="1">
              <a:solidFill>
                <a:schemeClr val="bg1"/>
              </a:solidFill>
            </a:endParaRPr>
          </a:p>
        </p:txBody>
      </p:sp>
      <p:sp>
        <p:nvSpPr>
          <p:cNvPr id="21" name="TextBox 20">
            <a:extLst>
              <a:ext uri="{FF2B5EF4-FFF2-40B4-BE49-F238E27FC236}">
                <a16:creationId xmlns:a16="http://schemas.microsoft.com/office/drawing/2014/main" id="{DB2C6134-C4E3-4E69-9C8E-F9BF0182D654}"/>
              </a:ext>
            </a:extLst>
          </p:cNvPr>
          <p:cNvSpPr txBox="1"/>
          <p:nvPr userDrawn="1"/>
        </p:nvSpPr>
        <p:spPr>
          <a:xfrm>
            <a:off x="6240463" y="1566732"/>
            <a:ext cx="2305879" cy="338268"/>
          </a:xfrm>
          <a:prstGeom prst="rect">
            <a:avLst/>
          </a:prstGeom>
          <a:noFill/>
        </p:spPr>
        <p:txBody>
          <a:bodyPr wrap="square" lIns="0" rtlCol="0" anchor="ctr">
            <a:noAutofit/>
          </a:bodyPr>
          <a:lstStyle/>
          <a:p>
            <a:pPr marL="0" indent="0" algn="l">
              <a:buFont typeface="Wingdings" pitchFamily="2" charset="2"/>
              <a:buNone/>
            </a:pPr>
            <a:r>
              <a:rPr lang="en-US" sz="2400" spc="40" dirty="0">
                <a:solidFill>
                  <a:schemeClr val="bg1"/>
                </a:solidFill>
              </a:rPr>
              <a:t>Follow us:</a:t>
            </a:r>
            <a:endParaRPr lang="en-GB" sz="2400" spc="40" dirty="0" err="1">
              <a:solidFill>
                <a:schemeClr val="bg1"/>
              </a:solidFill>
            </a:endParaRPr>
          </a:p>
        </p:txBody>
      </p:sp>
      <p:sp>
        <p:nvSpPr>
          <p:cNvPr id="8" name="TextBox 7">
            <a:extLst>
              <a:ext uri="{FF2B5EF4-FFF2-40B4-BE49-F238E27FC236}">
                <a16:creationId xmlns:a16="http://schemas.microsoft.com/office/drawing/2014/main" id="{83282BE2-DCD6-4AD6-A09B-AE3B7D84F502}"/>
              </a:ext>
            </a:extLst>
          </p:cNvPr>
          <p:cNvSpPr txBox="1"/>
          <p:nvPr userDrawn="1"/>
        </p:nvSpPr>
        <p:spPr>
          <a:xfrm>
            <a:off x="304800" y="2787951"/>
            <a:ext cx="5646738" cy="738664"/>
          </a:xfrm>
          <a:prstGeom prst="rect">
            <a:avLst/>
          </a:prstGeom>
          <a:noFill/>
        </p:spPr>
        <p:txBody>
          <a:bodyPr wrap="square" lIns="0" rtlCol="0">
            <a:spAutoFit/>
          </a:bodyPr>
          <a:lstStyle/>
          <a:p>
            <a:r>
              <a:rPr lang="en-GB" sz="1400" spc="0" dirty="0">
                <a:solidFill>
                  <a:schemeClr val="bg1"/>
                </a:solidFill>
              </a:rPr>
              <a:t>61, rue Henri </a:t>
            </a:r>
            <a:r>
              <a:rPr lang="en-GB" sz="1400" spc="0" dirty="0" err="1">
                <a:solidFill>
                  <a:schemeClr val="bg1"/>
                </a:solidFill>
              </a:rPr>
              <a:t>Regnault</a:t>
            </a:r>
            <a:br>
              <a:rPr lang="en-GB" sz="1400" spc="0" dirty="0">
                <a:solidFill>
                  <a:schemeClr val="bg1"/>
                </a:solidFill>
              </a:rPr>
            </a:br>
            <a:r>
              <a:rPr lang="en-GB" sz="1400" spc="0" dirty="0">
                <a:solidFill>
                  <a:schemeClr val="bg1"/>
                </a:solidFill>
              </a:rPr>
              <a:t>92075 Paris - La Défense Cedex FRANCE</a:t>
            </a:r>
            <a:br>
              <a:rPr lang="en-GB" sz="1400" spc="0" dirty="0">
                <a:solidFill>
                  <a:schemeClr val="bg1"/>
                </a:solidFill>
              </a:rPr>
            </a:br>
            <a:r>
              <a:rPr lang="en-GB" sz="1400" spc="0" dirty="0">
                <a:solidFill>
                  <a:schemeClr val="bg1"/>
                </a:solidFill>
              </a:rPr>
              <a:t>Tel. + (33) 1 49 97 60 00</a:t>
            </a:r>
          </a:p>
        </p:txBody>
      </p:sp>
      <p:sp>
        <p:nvSpPr>
          <p:cNvPr id="13" name="TextBox 12">
            <a:extLst>
              <a:ext uri="{FF2B5EF4-FFF2-40B4-BE49-F238E27FC236}">
                <a16:creationId xmlns:a16="http://schemas.microsoft.com/office/drawing/2014/main" id="{F617311B-D85F-4D80-9492-477ABFAA09AF}"/>
              </a:ext>
            </a:extLst>
          </p:cNvPr>
          <p:cNvSpPr txBox="1"/>
          <p:nvPr userDrawn="1"/>
        </p:nvSpPr>
        <p:spPr>
          <a:xfrm>
            <a:off x="307746" y="2453069"/>
            <a:ext cx="5639557" cy="338554"/>
          </a:xfrm>
          <a:prstGeom prst="rect">
            <a:avLst/>
          </a:prstGeom>
          <a:noFill/>
        </p:spPr>
        <p:txBody>
          <a:bodyPr wrap="square" lIns="0" rtlCol="0">
            <a:spAutoFit/>
          </a:bodyPr>
          <a:lstStyle/>
          <a:p>
            <a:pPr marL="0" indent="0" algn="l">
              <a:buFont typeface="Wingdings" pitchFamily="2" charset="2"/>
              <a:buNone/>
            </a:pPr>
            <a:r>
              <a:rPr lang="en-US" sz="1600" b="1" spc="40" dirty="0">
                <a:solidFill>
                  <a:schemeClr val="bg1"/>
                </a:solidFill>
              </a:rPr>
              <a:t>Mazars</a:t>
            </a:r>
            <a:endParaRPr lang="en-GB" sz="1600" b="1" spc="40" dirty="0" err="1">
              <a:solidFill>
                <a:schemeClr val="bg1"/>
              </a:solidFill>
            </a:endParaRPr>
          </a:p>
        </p:txBody>
      </p:sp>
      <p:sp>
        <p:nvSpPr>
          <p:cNvPr id="24" name="TextBox 23">
            <a:extLst>
              <a:ext uri="{FF2B5EF4-FFF2-40B4-BE49-F238E27FC236}">
                <a16:creationId xmlns:a16="http://schemas.microsoft.com/office/drawing/2014/main" id="{3419E170-B219-44B1-927B-CD6AC1493645}"/>
              </a:ext>
            </a:extLst>
          </p:cNvPr>
          <p:cNvSpPr txBox="1"/>
          <p:nvPr userDrawn="1"/>
        </p:nvSpPr>
        <p:spPr>
          <a:xfrm>
            <a:off x="6240463" y="2453069"/>
            <a:ext cx="5639557" cy="3200876"/>
          </a:xfrm>
          <a:prstGeom prst="rect">
            <a:avLst/>
          </a:prstGeom>
          <a:noFill/>
        </p:spPr>
        <p:txBody>
          <a:bodyPr wrap="square" lIns="0" rtlCol="0">
            <a:spAutoFit/>
          </a:bodyPr>
          <a:lstStyle/>
          <a:p>
            <a:pPr>
              <a:spcAft>
                <a:spcPts val="600"/>
              </a:spcAft>
            </a:pPr>
            <a:r>
              <a:rPr lang="fr-FR" sz="1400" b="1" u="none" dirty="0">
                <a:solidFill>
                  <a:schemeClr val="bg1"/>
                </a:solidFill>
              </a:rPr>
              <a:t>LinkedIn:</a:t>
            </a:r>
            <a:br>
              <a:rPr lang="fr-FR" sz="1400" b="1" u="none" dirty="0">
                <a:solidFill>
                  <a:schemeClr val="bg1"/>
                </a:solidFill>
              </a:rPr>
            </a:br>
            <a:r>
              <a:rPr lang="fr-FR" sz="1400" u="none" dirty="0">
                <a:solidFill>
                  <a:schemeClr val="bg1"/>
                </a:solidFill>
              </a:rPr>
              <a:t>www.linkedin.com/company/Mazars</a:t>
            </a:r>
          </a:p>
          <a:p>
            <a:pPr>
              <a:spcAft>
                <a:spcPts val="600"/>
              </a:spcAft>
            </a:pPr>
            <a:r>
              <a:rPr lang="fr-FR" sz="1400" b="1" u="none" dirty="0">
                <a:solidFill>
                  <a:schemeClr val="bg1"/>
                </a:solidFill>
              </a:rPr>
              <a:t>Twitter:</a:t>
            </a:r>
            <a:br>
              <a:rPr lang="fr-FR" sz="1400" b="1" u="none" dirty="0">
                <a:solidFill>
                  <a:schemeClr val="bg1"/>
                </a:solidFill>
              </a:rPr>
            </a:br>
            <a:r>
              <a:rPr lang="fr-FR" sz="1400" u="none" dirty="0">
                <a:solidFill>
                  <a:schemeClr val="bg1"/>
                </a:solidFill>
              </a:rPr>
              <a:t>www.twitter.com/MazarsGroup</a:t>
            </a:r>
            <a:br>
              <a:rPr lang="fr-FR" sz="1400" u="none" dirty="0">
                <a:solidFill>
                  <a:schemeClr val="bg1"/>
                </a:solidFill>
              </a:rPr>
            </a:br>
            <a:r>
              <a:rPr lang="fr-FR" sz="1400" b="1" u="none" dirty="0">
                <a:solidFill>
                  <a:schemeClr val="bg1"/>
                </a:solidFill>
              </a:rPr>
              <a:t>Facebook:</a:t>
            </a:r>
            <a:br>
              <a:rPr lang="fr-FR" sz="1400" b="1" u="none" dirty="0">
                <a:solidFill>
                  <a:schemeClr val="bg1"/>
                </a:solidFill>
              </a:rPr>
            </a:br>
            <a:r>
              <a:rPr lang="fr-FR" sz="1400" u="none" dirty="0">
                <a:solidFill>
                  <a:schemeClr val="bg1"/>
                </a:solidFill>
              </a:rPr>
              <a:t>www.facebook.com/MazarsGroup</a:t>
            </a:r>
          </a:p>
          <a:p>
            <a:pPr>
              <a:spcAft>
                <a:spcPts val="600"/>
              </a:spcAft>
            </a:pPr>
            <a:r>
              <a:rPr lang="fr-FR" sz="1400" b="1" u="none" dirty="0">
                <a:solidFill>
                  <a:schemeClr val="bg1"/>
                </a:solidFill>
              </a:rPr>
              <a:t>Instagram:</a:t>
            </a:r>
            <a:br>
              <a:rPr lang="fr-FR" sz="1400" b="1" u="none" dirty="0">
                <a:solidFill>
                  <a:schemeClr val="bg1"/>
                </a:solidFill>
              </a:rPr>
            </a:br>
            <a:r>
              <a:rPr lang="fr-FR" sz="1400" u="none" dirty="0">
                <a:solidFill>
                  <a:schemeClr val="bg1"/>
                </a:solidFill>
              </a:rPr>
              <a:t>www.instagram.com/MazarsGroup</a:t>
            </a:r>
          </a:p>
          <a:p>
            <a:pPr>
              <a:spcAft>
                <a:spcPts val="600"/>
              </a:spcAft>
            </a:pPr>
            <a:r>
              <a:rPr lang="fr-FR" sz="1400" b="1" u="none" dirty="0">
                <a:solidFill>
                  <a:schemeClr val="bg1"/>
                </a:solidFill>
              </a:rPr>
              <a:t>WeChat:</a:t>
            </a:r>
            <a:br>
              <a:rPr lang="fr-FR" sz="1400" b="1" u="none" dirty="0">
                <a:solidFill>
                  <a:schemeClr val="bg1"/>
                </a:solidFill>
              </a:rPr>
            </a:br>
            <a:r>
              <a:rPr lang="fr-FR" sz="1400" u="none" dirty="0">
                <a:solidFill>
                  <a:schemeClr val="bg1"/>
                </a:solidFill>
              </a:rPr>
              <a:t>ID: Mazars</a:t>
            </a:r>
          </a:p>
          <a:p>
            <a:endParaRPr lang="fr-FR" sz="1400" u="none" dirty="0">
              <a:solidFill>
                <a:schemeClr val="bg1"/>
              </a:solidFill>
            </a:endParaRPr>
          </a:p>
          <a:p>
            <a:endParaRPr lang="fr-FR" sz="1400" u="none" dirty="0">
              <a:solidFill>
                <a:schemeClr val="bg1"/>
              </a:solidFill>
            </a:endParaRPr>
          </a:p>
          <a:p>
            <a:endParaRPr lang="fr-FR" sz="1400" u="none" dirty="0">
              <a:solidFill>
                <a:schemeClr val="bg1"/>
              </a:solidFill>
            </a:endParaRPr>
          </a:p>
        </p:txBody>
      </p:sp>
      <p:sp>
        <p:nvSpPr>
          <p:cNvPr id="3" name="Rectangle 2">
            <a:extLst>
              <a:ext uri="{FF2B5EF4-FFF2-40B4-BE49-F238E27FC236}">
                <a16:creationId xmlns:a16="http://schemas.microsoft.com/office/drawing/2014/main" id="{4D06F28D-75C7-4A1F-9018-4FE2D7E4EC44}"/>
              </a:ext>
            </a:extLst>
          </p:cNvPr>
          <p:cNvSpPr/>
          <p:nvPr userDrawn="1"/>
        </p:nvSpPr>
        <p:spPr>
          <a:xfrm>
            <a:off x="0" y="6057900"/>
            <a:ext cx="12192000" cy="8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 clock, meter&#10;&#10;Description automatically generated">
            <a:extLst>
              <a:ext uri="{FF2B5EF4-FFF2-40B4-BE49-F238E27FC236}">
                <a16:creationId xmlns:a16="http://schemas.microsoft.com/office/drawing/2014/main" id="{54AA77A3-6F55-4294-9684-BA8D1D3CA95D}"/>
              </a:ext>
            </a:extLst>
          </p:cNvPr>
          <p:cNvPicPr>
            <a:picLocks noChangeAspect="1"/>
          </p:cNvPicPr>
          <p:nvPr userDrawn="1"/>
        </p:nvPicPr>
        <p:blipFill>
          <a:blip r:embed="rId2"/>
          <a:stretch>
            <a:fillRect/>
          </a:stretch>
        </p:blipFill>
        <p:spPr>
          <a:xfrm>
            <a:off x="298361" y="6362698"/>
            <a:ext cx="1374870" cy="217575"/>
          </a:xfrm>
          <a:prstGeom prst="rect">
            <a:avLst/>
          </a:prstGeom>
        </p:spPr>
      </p:pic>
      <p:sp>
        <p:nvSpPr>
          <p:cNvPr id="4" name="TextBox 3">
            <a:extLst>
              <a:ext uri="{FF2B5EF4-FFF2-40B4-BE49-F238E27FC236}">
                <a16:creationId xmlns:a16="http://schemas.microsoft.com/office/drawing/2014/main" id="{DB689AA4-7E82-4138-B21E-185FB1E2F9A3}"/>
              </a:ext>
            </a:extLst>
          </p:cNvPr>
          <p:cNvSpPr txBox="1"/>
          <p:nvPr userDrawn="1"/>
        </p:nvSpPr>
        <p:spPr>
          <a:xfrm>
            <a:off x="338666" y="4229473"/>
            <a:ext cx="5608638" cy="1181717"/>
          </a:xfrm>
          <a:prstGeom prst="rect">
            <a:avLst/>
          </a:prstGeom>
          <a:noFill/>
        </p:spPr>
        <p:txBody>
          <a:bodyPr wrap="square" lIns="0" tIns="0" rIns="0" rtlCol="0">
            <a:noAutofit/>
          </a:bodyPr>
          <a:lstStyle/>
          <a:p>
            <a:r>
              <a:rPr lang="en-US" sz="1000" spc="0" dirty="0">
                <a:solidFill>
                  <a:schemeClr val="bg1"/>
                </a:solidFill>
              </a:rPr>
              <a:t>Mazars is an internationally integrated partnership, </a:t>
            </a:r>
            <a:r>
              <a:rPr lang="en-US" sz="1000" spc="0" dirty="0" err="1">
                <a:solidFill>
                  <a:schemeClr val="bg1"/>
                </a:solidFill>
              </a:rPr>
              <a:t>specialising</a:t>
            </a:r>
            <a:r>
              <a:rPr lang="en-US" sz="1000" spc="0" dirty="0">
                <a:solidFill>
                  <a:schemeClr val="bg1"/>
                </a:solidFill>
              </a:rPr>
              <a:t> in audit, accountancy, advisory, tax and legal services*. Operating in over 90 countries and territories around the world, we draw on the expertise of 40,400 professionals – 24,400 in Mazars’ integrated partnership and 16,000 via the Mazars North America Alliance – to assist clients of all sizes at every stage in their development.</a:t>
            </a:r>
          </a:p>
          <a:p>
            <a:endParaRPr lang="en-US" sz="1000" spc="0" dirty="0">
              <a:solidFill>
                <a:schemeClr val="bg1"/>
              </a:solidFill>
            </a:endParaRPr>
          </a:p>
          <a:p>
            <a:r>
              <a:rPr lang="en-US" sz="800" spc="0" dirty="0">
                <a:solidFill>
                  <a:schemeClr val="bg1"/>
                </a:solidFill>
              </a:rPr>
              <a:t>*where permitted under applicable country laws.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a:ea typeface="+mn-ea"/>
                <a:cs typeface="+mn-cs"/>
              </a:rPr>
              <a:t>www.mazars.com</a:t>
            </a:r>
          </a:p>
          <a:p>
            <a:endParaRPr lang="en-GB" sz="600" spc="0" dirty="0">
              <a:solidFill>
                <a:schemeClr val="bg1"/>
              </a:solidFill>
            </a:endParaRPr>
          </a:p>
        </p:txBody>
      </p:sp>
    </p:spTree>
    <p:extLst>
      <p:ext uri="{BB962C8B-B14F-4D97-AF65-F5344CB8AC3E}">
        <p14:creationId xmlns:p14="http://schemas.microsoft.com/office/powerpoint/2010/main" val="177654426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D2F58CD0-CDAE-4FDA-8C5D-E71CD092CA7B}"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3" name="Text Placeholder 16">
            <a:extLst>
              <a:ext uri="{FF2B5EF4-FFF2-40B4-BE49-F238E27FC236}">
                <a16:creationId xmlns:a16="http://schemas.microsoft.com/office/drawing/2014/main" id="{A65A8D6D-2058-7742-9F4E-4390C6BB5A98}"/>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14" name="Text Placeholder 16">
            <a:extLst>
              <a:ext uri="{FF2B5EF4-FFF2-40B4-BE49-F238E27FC236}">
                <a16:creationId xmlns:a16="http://schemas.microsoft.com/office/drawing/2014/main" id="{C6ED087E-B3BA-3A4A-9BA3-7902DD1F236F}"/>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20" name="Text Placeholder 16">
            <a:extLst>
              <a:ext uri="{FF2B5EF4-FFF2-40B4-BE49-F238E27FC236}">
                <a16:creationId xmlns:a16="http://schemas.microsoft.com/office/drawing/2014/main" id="{7C298D0D-043C-8043-91D6-570C9D210DB0}"/>
              </a:ext>
            </a:extLst>
          </p:cNvPr>
          <p:cNvSpPr>
            <a:spLocks noGrp="1"/>
          </p:cNvSpPr>
          <p:nvPr>
            <p:ph type="body" sz="quarter" idx="18" hasCustomPrompt="1"/>
          </p:nvPr>
        </p:nvSpPr>
        <p:spPr>
          <a:xfrm>
            <a:off x="304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21" name="Text Placeholder 16">
            <a:extLst>
              <a:ext uri="{FF2B5EF4-FFF2-40B4-BE49-F238E27FC236}">
                <a16:creationId xmlns:a16="http://schemas.microsoft.com/office/drawing/2014/main" id="{14B233CC-F2DE-1045-925F-3029D684AABB}"/>
              </a:ext>
            </a:extLst>
          </p:cNvPr>
          <p:cNvSpPr>
            <a:spLocks noGrp="1"/>
          </p:cNvSpPr>
          <p:nvPr>
            <p:ph type="body" sz="quarter" idx="28" hasCustomPrompt="1"/>
          </p:nvPr>
        </p:nvSpPr>
        <p:spPr>
          <a:xfrm>
            <a:off x="4261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3" name="Text Placeholder 16">
            <a:extLst>
              <a:ext uri="{FF2B5EF4-FFF2-40B4-BE49-F238E27FC236}">
                <a16:creationId xmlns:a16="http://schemas.microsoft.com/office/drawing/2014/main" id="{11AFCD0D-D59C-F14B-9BAF-844AA7877A51}"/>
              </a:ext>
            </a:extLst>
          </p:cNvPr>
          <p:cNvSpPr>
            <a:spLocks noGrp="1"/>
          </p:cNvSpPr>
          <p:nvPr>
            <p:ph type="body" sz="quarter" idx="30" hasCustomPrompt="1"/>
          </p:nvPr>
        </p:nvSpPr>
        <p:spPr>
          <a:xfrm>
            <a:off x="8218800" y="1562400"/>
            <a:ext cx="3668400" cy="334876"/>
          </a:xfrm>
        </p:spPr>
        <p:txBody>
          <a:bodyPr lIns="0" tIns="0" rIns="18288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12" name="Content Placeholder 2">
            <a:extLst>
              <a:ext uri="{FF2B5EF4-FFF2-40B4-BE49-F238E27FC236}">
                <a16:creationId xmlns:a16="http://schemas.microsoft.com/office/drawing/2014/main" id="{E3671EA2-3D92-4992-8E35-94B863A07BC1}"/>
              </a:ext>
            </a:extLst>
          </p:cNvPr>
          <p:cNvSpPr>
            <a:spLocks noGrp="1"/>
          </p:cNvSpPr>
          <p:nvPr>
            <p:ph sz="quarter" idx="29"/>
          </p:nvPr>
        </p:nvSpPr>
        <p:spPr>
          <a:xfrm>
            <a:off x="302401"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a:extLst>
              <a:ext uri="{FF2B5EF4-FFF2-40B4-BE49-F238E27FC236}">
                <a16:creationId xmlns:a16="http://schemas.microsoft.com/office/drawing/2014/main" id="{A70B0994-2677-4981-B182-133A8CB31F2E}"/>
              </a:ext>
            </a:extLst>
          </p:cNvPr>
          <p:cNvSpPr>
            <a:spLocks noGrp="1"/>
          </p:cNvSpPr>
          <p:nvPr>
            <p:ph sz="quarter" idx="34"/>
          </p:nvPr>
        </p:nvSpPr>
        <p:spPr>
          <a:xfrm>
            <a:off x="4261363"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a:extLst>
              <a:ext uri="{FF2B5EF4-FFF2-40B4-BE49-F238E27FC236}">
                <a16:creationId xmlns:a16="http://schemas.microsoft.com/office/drawing/2014/main" id="{5950C34C-6AA3-4518-8B93-CBEF07AA2744}"/>
              </a:ext>
            </a:extLst>
          </p:cNvPr>
          <p:cNvSpPr>
            <a:spLocks noGrp="1"/>
          </p:cNvSpPr>
          <p:nvPr>
            <p:ph sz="quarter" idx="35"/>
          </p:nvPr>
        </p:nvSpPr>
        <p:spPr>
          <a:xfrm>
            <a:off x="8220324" y="1897276"/>
            <a:ext cx="3668400" cy="4161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2042145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A9C0F615-0968-474D-AB25-CDF80052FB05}"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3" name="Text Placeholder 16">
            <a:extLst>
              <a:ext uri="{FF2B5EF4-FFF2-40B4-BE49-F238E27FC236}">
                <a16:creationId xmlns:a16="http://schemas.microsoft.com/office/drawing/2014/main" id="{33F43D15-AEAF-E647-BFEE-D14E3099EA85}"/>
              </a:ext>
            </a:extLst>
          </p:cNvPr>
          <p:cNvSpPr>
            <a:spLocks noGrp="1"/>
          </p:cNvSpPr>
          <p:nvPr>
            <p:ph type="body" sz="quarter" idx="29" hasCustomPrompt="1"/>
          </p:nvPr>
        </p:nvSpPr>
        <p:spPr>
          <a:xfrm>
            <a:off x="304800" y="1565686"/>
            <a:ext cx="5646738" cy="720000"/>
          </a:xfrm>
        </p:spPr>
        <p:txBody>
          <a:bodyPr lIns="0" tIns="0" rIns="0">
            <a:noAutofit/>
          </a:bodyPr>
          <a:lstStyle>
            <a:lvl1pPr marL="0" indent="0">
              <a:spcBef>
                <a:spcPts val="200"/>
              </a:spcBef>
              <a:buNone/>
              <a:defRPr sz="2000" b="0" spc="0" baseline="0"/>
            </a:lvl1pPr>
            <a:lvl2pPr>
              <a:defRPr sz="2000"/>
            </a:lvl2pPr>
            <a:lvl3pPr>
              <a:defRPr sz="1800"/>
            </a:lvl3pPr>
            <a:lvl4pPr>
              <a:defRPr sz="1600"/>
            </a:lvl4pPr>
            <a:lvl5pPr>
              <a:defRPr sz="1600"/>
            </a:lvl5pPr>
          </a:lstStyle>
          <a:p>
            <a:pPr lvl="0"/>
            <a:r>
              <a:rPr lang="en-US"/>
              <a:t>Room for optional introductory text </a:t>
            </a:r>
          </a:p>
          <a:p>
            <a:pPr lvl="0"/>
            <a:r>
              <a:rPr lang="en-US"/>
              <a:t>(2 lines max)</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243912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4E9474C6-5DB0-413D-B1A3-48497CE5939B}"/>
              </a:ext>
            </a:extLst>
          </p:cNvPr>
          <p:cNvSpPr>
            <a:spLocks noGrp="1"/>
          </p:cNvSpPr>
          <p:nvPr>
            <p:ph sz="quarter" idx="38"/>
          </p:nvPr>
        </p:nvSpPr>
        <p:spPr>
          <a:xfrm>
            <a:off x="302401"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Content Placeholder 2">
            <a:extLst>
              <a:ext uri="{FF2B5EF4-FFF2-40B4-BE49-F238E27FC236}">
                <a16:creationId xmlns:a16="http://schemas.microsoft.com/office/drawing/2014/main" id="{81298A07-3583-4F69-AB4A-03BAB26814FC}"/>
              </a:ext>
            </a:extLst>
          </p:cNvPr>
          <p:cNvSpPr>
            <a:spLocks noGrp="1"/>
          </p:cNvSpPr>
          <p:nvPr>
            <p:ph sz="quarter" idx="39"/>
          </p:nvPr>
        </p:nvSpPr>
        <p:spPr>
          <a:xfrm>
            <a:off x="3273575"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Content Placeholder 2">
            <a:extLst>
              <a:ext uri="{FF2B5EF4-FFF2-40B4-BE49-F238E27FC236}">
                <a16:creationId xmlns:a16="http://schemas.microsoft.com/office/drawing/2014/main" id="{27A25E24-62F5-4723-97DE-72ECA36750AA}"/>
              </a:ext>
            </a:extLst>
          </p:cNvPr>
          <p:cNvSpPr>
            <a:spLocks noGrp="1"/>
          </p:cNvSpPr>
          <p:nvPr>
            <p:ph sz="quarter" idx="40"/>
          </p:nvPr>
        </p:nvSpPr>
        <p:spPr>
          <a:xfrm>
            <a:off x="6244749"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Content Placeholder 2">
            <a:extLst>
              <a:ext uri="{FF2B5EF4-FFF2-40B4-BE49-F238E27FC236}">
                <a16:creationId xmlns:a16="http://schemas.microsoft.com/office/drawing/2014/main" id="{7A28BB0F-F907-49CD-A495-C3AF1DE3B120}"/>
              </a:ext>
            </a:extLst>
          </p:cNvPr>
          <p:cNvSpPr>
            <a:spLocks noGrp="1"/>
          </p:cNvSpPr>
          <p:nvPr>
            <p:ph sz="quarter" idx="41"/>
          </p:nvPr>
        </p:nvSpPr>
        <p:spPr>
          <a:xfrm>
            <a:off x="9215922" y="2786725"/>
            <a:ext cx="2674800" cy="327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26638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text no intr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5D1B2-B232-3849-9FDE-03A8E938F981}"/>
              </a:ext>
            </a:extLst>
          </p:cNvPr>
          <p:cNvSpPr>
            <a:spLocks noGrp="1"/>
          </p:cNvSpPr>
          <p:nvPr>
            <p:ph type="dt" sz="half" idx="10"/>
          </p:nvPr>
        </p:nvSpPr>
        <p:spPr/>
        <p:txBody>
          <a:bodyPr/>
          <a:lstStyle/>
          <a:p>
            <a:fld id="{4C2D446F-F5AE-42B4-B81A-6F5BF1C1B0F8}" type="datetime3">
              <a:rPr lang="en-US" smtClean="0"/>
              <a:t>9 November 2020</a:t>
            </a:fld>
            <a:endParaRPr lang="en-US"/>
          </a:p>
        </p:txBody>
      </p:sp>
      <p:sp>
        <p:nvSpPr>
          <p:cNvPr id="6" name="Slide Number Placeholder 5">
            <a:extLst>
              <a:ext uri="{FF2B5EF4-FFF2-40B4-BE49-F238E27FC236}">
                <a16:creationId xmlns:a16="http://schemas.microsoft.com/office/drawing/2014/main" id="{B327B5F2-D55B-384E-B6C3-845D330DFED5}"/>
              </a:ext>
            </a:extLst>
          </p:cNvPr>
          <p:cNvSpPr>
            <a:spLocks noGrp="1"/>
          </p:cNvSpPr>
          <p:nvPr>
            <p:ph type="sldNum" sz="quarter" idx="12"/>
          </p:nvPr>
        </p:nvSpPr>
        <p:spPr/>
        <p:txBody>
          <a:bodyPr/>
          <a:lstStyle/>
          <a:p>
            <a:fld id="{731A1681-B67C-634E-B9F8-D054051C2089}" type="slidenum">
              <a:rPr lang="en-US" smtClean="0"/>
              <a:t>‹N°›</a:t>
            </a:fld>
            <a:endParaRPr lang="en-US"/>
          </a:p>
        </p:txBody>
      </p:sp>
      <p:sp>
        <p:nvSpPr>
          <p:cNvPr id="10" name="Text Placeholder 16">
            <a:extLst>
              <a:ext uri="{FF2B5EF4-FFF2-40B4-BE49-F238E27FC236}">
                <a16:creationId xmlns:a16="http://schemas.microsoft.com/office/drawing/2014/main" id="{9108665C-679A-7747-8AE4-FD54D5815EBA}"/>
              </a:ext>
            </a:extLst>
          </p:cNvPr>
          <p:cNvSpPr>
            <a:spLocks noGrp="1"/>
          </p:cNvSpPr>
          <p:nvPr>
            <p:ph type="body" sz="quarter" idx="18" hasCustomPrompt="1"/>
          </p:nvPr>
        </p:nvSpPr>
        <p:spPr>
          <a:xfrm>
            <a:off x="304800"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1</a:t>
            </a:r>
          </a:p>
        </p:txBody>
      </p:sp>
      <p:sp>
        <p:nvSpPr>
          <p:cNvPr id="16" name="Text Placeholder 16">
            <a:extLst>
              <a:ext uri="{FF2B5EF4-FFF2-40B4-BE49-F238E27FC236}">
                <a16:creationId xmlns:a16="http://schemas.microsoft.com/office/drawing/2014/main" id="{CE589445-5E9B-734F-AD7E-266D4DA94BBA}"/>
              </a:ext>
            </a:extLst>
          </p:cNvPr>
          <p:cNvSpPr>
            <a:spLocks noGrp="1"/>
          </p:cNvSpPr>
          <p:nvPr>
            <p:ph type="body" sz="quarter" idx="25" hasCustomPrompt="1"/>
          </p:nvPr>
        </p:nvSpPr>
        <p:spPr>
          <a:xfrm>
            <a:off x="6245548"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3</a:t>
            </a:r>
          </a:p>
        </p:txBody>
      </p:sp>
      <p:sp>
        <p:nvSpPr>
          <p:cNvPr id="22" name="Text Placeholder 16">
            <a:extLst>
              <a:ext uri="{FF2B5EF4-FFF2-40B4-BE49-F238E27FC236}">
                <a16:creationId xmlns:a16="http://schemas.microsoft.com/office/drawing/2014/main" id="{1B100309-DB86-7F4A-8F8B-2C27461B5903}"/>
              </a:ext>
            </a:extLst>
          </p:cNvPr>
          <p:cNvSpPr>
            <a:spLocks noGrp="1"/>
          </p:cNvSpPr>
          <p:nvPr>
            <p:ph type="body" sz="quarter" idx="30" hasCustomPrompt="1"/>
          </p:nvPr>
        </p:nvSpPr>
        <p:spPr>
          <a:xfrm>
            <a:off x="3275174"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a:t>Heading 2</a:t>
            </a:r>
          </a:p>
        </p:txBody>
      </p:sp>
      <p:sp>
        <p:nvSpPr>
          <p:cNvPr id="27" name="Text Placeholder 16">
            <a:extLst>
              <a:ext uri="{FF2B5EF4-FFF2-40B4-BE49-F238E27FC236}">
                <a16:creationId xmlns:a16="http://schemas.microsoft.com/office/drawing/2014/main" id="{3588C321-9373-0848-A232-EBAFE689171F}"/>
              </a:ext>
            </a:extLst>
          </p:cNvPr>
          <p:cNvSpPr>
            <a:spLocks noGrp="1"/>
          </p:cNvSpPr>
          <p:nvPr>
            <p:ph type="body" sz="quarter" idx="32" hasCustomPrompt="1"/>
          </p:nvPr>
        </p:nvSpPr>
        <p:spPr>
          <a:xfrm>
            <a:off x="9215922" y="1562100"/>
            <a:ext cx="2674800" cy="334876"/>
          </a:xfrm>
        </p:spPr>
        <p:txBody>
          <a:bodyPr lIns="0" tIns="0" rIns="274320">
            <a:noAutofit/>
          </a:bodyPr>
          <a:lstStyle>
            <a:lvl1pPr marL="0" indent="0">
              <a:lnSpc>
                <a:spcPct val="100000"/>
              </a:lnSpc>
              <a:spcBef>
                <a:spcPts val="200"/>
              </a:spcBef>
              <a:buNone/>
              <a:defRPr sz="2000" b="0" i="0" spc="0" baseline="0">
                <a:solidFill>
                  <a:schemeClr val="tx2"/>
                </a:solidFill>
              </a:defRPr>
            </a:lvl1pPr>
            <a:lvl2pPr>
              <a:defRPr sz="2000"/>
            </a:lvl2pPr>
            <a:lvl3pPr>
              <a:defRPr sz="1800"/>
            </a:lvl3pPr>
            <a:lvl4pPr>
              <a:defRPr sz="1600"/>
            </a:lvl4pPr>
            <a:lvl5pPr>
              <a:defRPr sz="1600"/>
            </a:lvl5pPr>
          </a:lstStyle>
          <a:p>
            <a:pPr lvl="0"/>
            <a:r>
              <a:rPr lang="en-US" dirty="0"/>
              <a:t>Heading 4</a:t>
            </a:r>
          </a:p>
        </p:txBody>
      </p:sp>
      <p:sp>
        <p:nvSpPr>
          <p:cNvPr id="29" name="Text Placeholder 16">
            <a:extLst>
              <a:ext uri="{FF2B5EF4-FFF2-40B4-BE49-F238E27FC236}">
                <a16:creationId xmlns:a16="http://schemas.microsoft.com/office/drawing/2014/main" id="{F34A25E1-CD64-C445-A7A9-990CAC0C565E}"/>
              </a:ext>
            </a:extLst>
          </p:cNvPr>
          <p:cNvSpPr>
            <a:spLocks noGrp="1"/>
          </p:cNvSpPr>
          <p:nvPr>
            <p:ph type="body" sz="quarter" idx="13" hasCustomPrompt="1"/>
          </p:nvPr>
        </p:nvSpPr>
        <p:spPr>
          <a:xfrm>
            <a:off x="304800" y="304800"/>
            <a:ext cx="5646738" cy="360000"/>
          </a:xfrm>
        </p:spPr>
        <p:txBody>
          <a:bodyPr lIns="0" tIns="0" rIns="0">
            <a:noAutofit/>
          </a:bodyPr>
          <a:lstStyle>
            <a:lvl1pPr marL="0" indent="0">
              <a:spcBef>
                <a:spcPts val="200"/>
              </a:spcBef>
              <a:buNone/>
              <a:defRPr sz="2400" b="0" spc="0" baseline="0">
                <a:solidFill>
                  <a:schemeClr val="tx1"/>
                </a:solidFill>
              </a:defRPr>
            </a:lvl1pPr>
            <a:lvl2pPr>
              <a:defRPr sz="2000"/>
            </a:lvl2pPr>
            <a:lvl3pPr>
              <a:defRPr sz="1800"/>
            </a:lvl3pPr>
            <a:lvl4pPr>
              <a:defRPr sz="1600"/>
            </a:lvl4pPr>
            <a:lvl5pPr>
              <a:defRPr sz="1600"/>
            </a:lvl5pPr>
          </a:lstStyle>
          <a:p>
            <a:pPr lvl="0"/>
            <a:r>
              <a:rPr lang="en-US" dirty="0"/>
              <a:t>First title line</a:t>
            </a:r>
          </a:p>
        </p:txBody>
      </p:sp>
      <p:sp>
        <p:nvSpPr>
          <p:cNvPr id="30" name="Text Placeholder 16">
            <a:extLst>
              <a:ext uri="{FF2B5EF4-FFF2-40B4-BE49-F238E27FC236}">
                <a16:creationId xmlns:a16="http://schemas.microsoft.com/office/drawing/2014/main" id="{E29E210A-28AF-504B-9494-F7EEA9BF1CE3}"/>
              </a:ext>
            </a:extLst>
          </p:cNvPr>
          <p:cNvSpPr>
            <a:spLocks noGrp="1"/>
          </p:cNvSpPr>
          <p:nvPr>
            <p:ph type="body" sz="quarter" idx="14" hasCustomPrompt="1"/>
          </p:nvPr>
        </p:nvSpPr>
        <p:spPr>
          <a:xfrm>
            <a:off x="304800" y="671605"/>
            <a:ext cx="5646738" cy="360000"/>
          </a:xfrm>
        </p:spPr>
        <p:txBody>
          <a:bodyPr lIns="0" tIns="0" rIns="0">
            <a:noAutofit/>
          </a:bodyPr>
          <a:lstStyle>
            <a:lvl1pPr marL="0" indent="0">
              <a:spcBef>
                <a:spcPts val="200"/>
              </a:spcBef>
              <a:buNone/>
              <a:defRPr sz="2400" b="1" spc="0" baseline="0"/>
            </a:lvl1pPr>
            <a:lvl2pPr>
              <a:defRPr sz="2000"/>
            </a:lvl2pPr>
            <a:lvl3pPr>
              <a:defRPr sz="1800"/>
            </a:lvl3pPr>
            <a:lvl4pPr>
              <a:defRPr sz="1600"/>
            </a:lvl4pPr>
            <a:lvl5pPr>
              <a:defRPr sz="1600"/>
            </a:lvl5pPr>
          </a:lstStyle>
          <a:p>
            <a:pPr lvl="0"/>
            <a:r>
              <a:rPr lang="en-US" dirty="0"/>
              <a:t>Second title line</a:t>
            </a:r>
          </a:p>
        </p:txBody>
      </p:sp>
      <p:sp>
        <p:nvSpPr>
          <p:cNvPr id="18" name="Content Placeholder 2">
            <a:extLst>
              <a:ext uri="{FF2B5EF4-FFF2-40B4-BE49-F238E27FC236}">
                <a16:creationId xmlns:a16="http://schemas.microsoft.com/office/drawing/2014/main" id="{D8B69545-64A5-4DFE-94D8-7226C5ED8A9D}"/>
              </a:ext>
            </a:extLst>
          </p:cNvPr>
          <p:cNvSpPr>
            <a:spLocks noGrp="1"/>
          </p:cNvSpPr>
          <p:nvPr>
            <p:ph sz="quarter" idx="38"/>
          </p:nvPr>
        </p:nvSpPr>
        <p:spPr>
          <a:xfrm>
            <a:off x="302401"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Content Placeholder 2">
            <a:extLst>
              <a:ext uri="{FF2B5EF4-FFF2-40B4-BE49-F238E27FC236}">
                <a16:creationId xmlns:a16="http://schemas.microsoft.com/office/drawing/2014/main" id="{9A0E1592-2DDD-4E43-8849-F79B4B5BF0C6}"/>
              </a:ext>
            </a:extLst>
          </p:cNvPr>
          <p:cNvSpPr>
            <a:spLocks noGrp="1"/>
          </p:cNvSpPr>
          <p:nvPr>
            <p:ph sz="quarter" idx="39"/>
          </p:nvPr>
        </p:nvSpPr>
        <p:spPr>
          <a:xfrm>
            <a:off x="3273575"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Content Placeholder 2">
            <a:extLst>
              <a:ext uri="{FF2B5EF4-FFF2-40B4-BE49-F238E27FC236}">
                <a16:creationId xmlns:a16="http://schemas.microsoft.com/office/drawing/2014/main" id="{C588E27A-4CE8-436A-BFFC-5F822094A73A}"/>
              </a:ext>
            </a:extLst>
          </p:cNvPr>
          <p:cNvSpPr>
            <a:spLocks noGrp="1"/>
          </p:cNvSpPr>
          <p:nvPr>
            <p:ph sz="quarter" idx="40"/>
          </p:nvPr>
        </p:nvSpPr>
        <p:spPr>
          <a:xfrm>
            <a:off x="6244749"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Content Placeholder 2">
            <a:extLst>
              <a:ext uri="{FF2B5EF4-FFF2-40B4-BE49-F238E27FC236}">
                <a16:creationId xmlns:a16="http://schemas.microsoft.com/office/drawing/2014/main" id="{10919FA3-9A9F-4462-A213-DE1566A0A24C}"/>
              </a:ext>
            </a:extLst>
          </p:cNvPr>
          <p:cNvSpPr>
            <a:spLocks noGrp="1"/>
          </p:cNvSpPr>
          <p:nvPr>
            <p:ph sz="quarter" idx="41"/>
          </p:nvPr>
        </p:nvSpPr>
        <p:spPr>
          <a:xfrm>
            <a:off x="9215922" y="1905000"/>
            <a:ext cx="2674800" cy="415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2214239"/>
      </p:ext>
    </p:extLst>
  </p:cSld>
  <p:clrMapOvr>
    <a:masterClrMapping/>
  </p:clrMapOvr>
  <p:extLst>
    <p:ext uri="{DCECCB84-F9BA-43D5-87BE-67443E8EF086}">
      <p15:sldGuideLst xmlns:p15="http://schemas.microsoft.com/office/powerpoint/2012/main">
        <p15:guide id="1" pos="2016">
          <p15:clr>
            <a:srgbClr val="FBAE40"/>
          </p15:clr>
        </p15:guide>
        <p15:guide id="2" pos="56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1.emf"/><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4.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F1B1B15-246E-7F4F-900F-788AF8055C95}"/>
              </a:ext>
            </a:extLst>
          </p:cNvPr>
          <p:cNvSpPr>
            <a:spLocks noGrp="1"/>
          </p:cNvSpPr>
          <p:nvPr>
            <p:ph type="dt" sz="half" idx="2"/>
          </p:nvPr>
        </p:nvSpPr>
        <p:spPr>
          <a:xfrm>
            <a:off x="8282746" y="6362701"/>
            <a:ext cx="2939385" cy="482122"/>
          </a:xfrm>
          <a:prstGeom prst="rect">
            <a:avLst/>
          </a:prstGeom>
        </p:spPr>
        <p:txBody>
          <a:bodyPr vert="horz" lIns="91440" tIns="45720" rIns="91440" bIns="45720" rtlCol="0" anchor="ctr">
            <a:noAutofit/>
          </a:bodyPr>
          <a:lstStyle>
            <a:lvl1pPr algn="r">
              <a:defRPr sz="1100">
                <a:solidFill>
                  <a:schemeClr val="tx1"/>
                </a:solidFill>
              </a:defRPr>
            </a:lvl1pPr>
          </a:lstStyle>
          <a:p>
            <a:fld id="{9F1348F3-D1DB-4B22-82F2-A286FDC2EEA4}" type="datetime3">
              <a:rPr lang="en-US" smtClean="0"/>
              <a:t>9 November 2020</a:t>
            </a:fld>
            <a:endParaRPr lang="en-US" dirty="0"/>
          </a:p>
        </p:txBody>
      </p:sp>
      <p:sp>
        <p:nvSpPr>
          <p:cNvPr id="6" name="Slide Number Placeholder 5">
            <a:extLst>
              <a:ext uri="{FF2B5EF4-FFF2-40B4-BE49-F238E27FC236}">
                <a16:creationId xmlns:a16="http://schemas.microsoft.com/office/drawing/2014/main" id="{10B720B4-23AA-534C-9D0F-CD97352099F2}"/>
              </a:ext>
            </a:extLst>
          </p:cNvPr>
          <p:cNvSpPr>
            <a:spLocks noGrp="1"/>
          </p:cNvSpPr>
          <p:nvPr>
            <p:ph type="sldNum" sz="quarter" idx="4"/>
          </p:nvPr>
        </p:nvSpPr>
        <p:spPr>
          <a:xfrm>
            <a:off x="10557062" y="6360889"/>
            <a:ext cx="1330138" cy="482122"/>
          </a:xfrm>
          <a:prstGeom prst="rect">
            <a:avLst/>
          </a:prstGeom>
        </p:spPr>
        <p:txBody>
          <a:bodyPr vert="horz" lIns="91440" tIns="45720" rIns="91440" bIns="45720" rtlCol="0" anchor="ctr">
            <a:noAutofit/>
          </a:bodyPr>
          <a:lstStyle>
            <a:lvl1pPr algn="r">
              <a:defRPr sz="1100" b="0" i="0">
                <a:solidFill>
                  <a:schemeClr val="tx1"/>
                </a:solidFill>
              </a:defRPr>
            </a:lvl1pPr>
          </a:lstStyle>
          <a:p>
            <a:fld id="{731A1681-B67C-634E-B9F8-D054051C2089}" type="slidenum">
              <a:rPr lang="en-US" smtClean="0"/>
              <a:pPr/>
              <a:t>‹N°›</a:t>
            </a:fld>
            <a:endParaRPr lang="en-US"/>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45"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D38D49-1647-0348-933E-46E7CC531CC2}"/>
              </a:ext>
            </a:extLst>
          </p:cNvPr>
          <p:cNvSpPr txBox="1"/>
          <p:nvPr userDrawn="1"/>
        </p:nvSpPr>
        <p:spPr>
          <a:xfrm>
            <a:off x="0" y="-1801137"/>
            <a:ext cx="6096000" cy="1600438"/>
          </a:xfrm>
          <a:prstGeom prst="rect">
            <a:avLst/>
          </a:prstGeom>
          <a:noFill/>
        </p:spPr>
        <p:txBody>
          <a:bodyPr wrap="square" lIns="0" rtlCol="0">
            <a:noAutofit/>
          </a:bodyPr>
          <a:lstStyle/>
          <a:p>
            <a:pPr algn="l"/>
            <a:r>
              <a:rPr lang="en-US" sz="1400" b="1" dirty="0">
                <a:solidFill>
                  <a:srgbClr val="FF0000"/>
                </a:solidFill>
              </a:rPr>
              <a:t>VARIOUS CONTENT SLIDES</a:t>
            </a:r>
          </a:p>
          <a:p>
            <a:pPr algn="l"/>
            <a:endParaRPr lang="en-US" sz="1400" b="1" dirty="0">
              <a:solidFill>
                <a:srgbClr val="FF0000"/>
              </a:solidFill>
            </a:endParaRPr>
          </a:p>
          <a:p>
            <a:pPr algn="l"/>
            <a:r>
              <a:rPr lang="en-US" sz="1400" b="0" dirty="0">
                <a:solidFill>
                  <a:srgbClr val="FF0000"/>
                </a:solidFill>
              </a:rPr>
              <a:t>Select “New Slide” in the Home Menu and select the slides you want from the dropdown menu.</a:t>
            </a:r>
          </a:p>
          <a:p>
            <a:pPr algn="l"/>
            <a:endParaRPr lang="en-US" sz="1400" b="0" dirty="0">
              <a:solidFill>
                <a:srgbClr val="FF0000"/>
              </a:solidFill>
            </a:endParaRPr>
          </a:p>
          <a:p>
            <a:pPr algn="l"/>
            <a:r>
              <a:rPr lang="en-US" sz="1400" b="0" dirty="0">
                <a:solidFill>
                  <a:srgbClr val="FF0000"/>
                </a:solidFill>
              </a:rPr>
              <a:t>To change the layout of a specific slide select “Layout” from the Home Menu. Some changes to text positions might occur.</a:t>
            </a:r>
          </a:p>
        </p:txBody>
      </p:sp>
      <p:sp>
        <p:nvSpPr>
          <p:cNvPr id="5" name="Footer Placeholder 4">
            <a:extLst>
              <a:ext uri="{FF2B5EF4-FFF2-40B4-BE49-F238E27FC236}">
                <a16:creationId xmlns:a16="http://schemas.microsoft.com/office/drawing/2014/main" id="{F02C8C8F-C7AE-45FA-9444-9D6AFF521E58}"/>
              </a:ext>
            </a:extLst>
          </p:cNvPr>
          <p:cNvSpPr>
            <a:spLocks noGrp="1"/>
          </p:cNvSpPr>
          <p:nvPr>
            <p:ph type="ftr" sz="quarter" idx="3"/>
          </p:nvPr>
        </p:nvSpPr>
        <p:spPr>
          <a:xfrm>
            <a:off x="4038600" y="6356350"/>
            <a:ext cx="4114800" cy="501650"/>
          </a:xfrm>
          <a:prstGeom prst="rect">
            <a:avLst/>
          </a:prstGeom>
        </p:spPr>
        <p:txBody>
          <a:bodyPr vert="horz" lIns="91440" tIns="45720" rIns="91440" bIns="45720" rtlCol="0" anchor="ctr">
            <a:noAutofit/>
          </a:bodyPr>
          <a:lstStyle>
            <a:lvl1pPr algn="ctr">
              <a:defRPr sz="1100">
                <a:solidFill>
                  <a:schemeClr val="tx1"/>
                </a:solidFill>
              </a:defRPr>
            </a:lvl1pPr>
          </a:lstStyle>
          <a:p>
            <a:endParaRPr lang="en-GB" dirty="0"/>
          </a:p>
        </p:txBody>
      </p:sp>
    </p:spTree>
    <p:extLst>
      <p:ext uri="{BB962C8B-B14F-4D97-AF65-F5344CB8AC3E}">
        <p14:creationId xmlns:p14="http://schemas.microsoft.com/office/powerpoint/2010/main" val="800293425"/>
      </p:ext>
    </p:extLst>
  </p:cSld>
  <p:clrMap bg1="lt1" tx1="dk1" bg2="lt2" tx2="dk2" accent1="accent1" accent2="accent2" accent3="accent3" accent4="accent4" accent5="accent5" accent6="accent6" hlink="hlink" folHlink="folHlink"/>
  <p:sldLayoutIdLst>
    <p:sldLayoutId id="2147483650" r:id="rId1"/>
    <p:sldLayoutId id="2147483906" r:id="rId2"/>
    <p:sldLayoutId id="2147483687" r:id="rId3"/>
    <p:sldLayoutId id="2147483872" r:id="rId4"/>
    <p:sldLayoutId id="2147483725" r:id="rId5"/>
    <p:sldLayoutId id="2147483688" r:id="rId6"/>
    <p:sldLayoutId id="2147483873" r:id="rId7"/>
    <p:sldLayoutId id="2147483689" r:id="rId8"/>
    <p:sldLayoutId id="2147483874" r:id="rId9"/>
    <p:sldLayoutId id="2147483802" r:id="rId10"/>
    <p:sldLayoutId id="2147483875" r:id="rId11"/>
    <p:sldLayoutId id="2147483690" r:id="rId12"/>
    <p:sldLayoutId id="2147483723" r:id="rId13"/>
    <p:sldLayoutId id="2147483691" r:id="rId14"/>
    <p:sldLayoutId id="2147483684" r:id="rId15"/>
    <p:sldLayoutId id="2147483686" r:id="rId16"/>
    <p:sldLayoutId id="2147483880" r:id="rId17"/>
    <p:sldLayoutId id="2147483881" r:id="rId18"/>
    <p:sldLayoutId id="2147483882" r:id="rId19"/>
    <p:sldLayoutId id="2147483722" r:id="rId20"/>
    <p:sldLayoutId id="2147483929" r:id="rId21"/>
    <p:sldLayoutId id="2147483726" r:id="rId22"/>
    <p:sldLayoutId id="2147483709" r:id="rId23"/>
    <p:sldLayoutId id="2147483704" r:id="rId24"/>
    <p:sldLayoutId id="2147483710" r:id="rId25"/>
    <p:sldLayoutId id="2147483706" r:id="rId26"/>
    <p:sldLayoutId id="2147483707" r:id="rId27"/>
    <p:sldLayoutId id="2147483708" r:id="rId28"/>
    <p:sldLayoutId id="2147483701" r:id="rId29"/>
    <p:sldLayoutId id="2147483713" r:id="rId30"/>
    <p:sldLayoutId id="2147483714" r:id="rId31"/>
    <p:sldLayoutId id="2147483727" r:id="rId32"/>
    <p:sldLayoutId id="2147483728" r:id="rId33"/>
    <p:sldLayoutId id="2147483698" r:id="rId34"/>
    <p:sldLayoutId id="2147483699" r:id="rId35"/>
    <p:sldLayoutId id="2147483711" r:id="rId36"/>
    <p:sldLayoutId id="2147483927" r:id="rId37"/>
    <p:sldLayoutId id="2147483928" r:id="rId38"/>
    <p:sldLayoutId id="2147483697" r:id="rId39"/>
    <p:sldLayoutId id="2147483883" r:id="rId40"/>
    <p:sldLayoutId id="2147483705" r:id="rId41"/>
    <p:sldLayoutId id="2147483933" r:id="rId42"/>
    <p:sldLayoutId id="2147483934" r:id="rId43"/>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orient="horz" pos="984" userDrawn="1">
          <p15:clr>
            <a:srgbClr val="F26B43"/>
          </p15:clr>
        </p15:guide>
        <p15:guide id="5" orient="horz" pos="4008" userDrawn="1">
          <p15:clr>
            <a:srgbClr val="F26B43"/>
          </p15:clr>
        </p15:guide>
        <p15:guide id="6" orient="horz" pos="3816" userDrawn="1">
          <p15:clr>
            <a:srgbClr val="F26B43"/>
          </p15:clr>
        </p15:guide>
        <p15:guide id="7" pos="7488" userDrawn="1">
          <p15:clr>
            <a:srgbClr val="F26B43"/>
          </p15:clr>
        </p15:guide>
        <p15:guide id="8" orient="horz" pos="192" userDrawn="1">
          <p15:clr>
            <a:srgbClr val="F26B43"/>
          </p15:clr>
        </p15:guide>
        <p15:guide id="10" orient="horz" pos="1536" userDrawn="1">
          <p15:clr>
            <a:srgbClr val="F26B43"/>
          </p15:clr>
        </p15:guide>
        <p15:guide id="11" orient="horz" pos="1200" userDrawn="1">
          <p15:clr>
            <a:srgbClr val="F26B43"/>
          </p15:clr>
        </p15:guide>
        <p15:guide id="12" orient="horz" pos="1752" userDrawn="1">
          <p15:clr>
            <a:srgbClr val="F26B43"/>
          </p15:clr>
        </p15:guide>
        <p15:guide id="13" pos="3931" userDrawn="1">
          <p15:clr>
            <a:srgbClr val="F26B43"/>
          </p15:clr>
        </p15:guide>
        <p15:guide id="14" pos="3749" userDrawn="1">
          <p15:clr>
            <a:srgbClr val="F26B43"/>
          </p15:clr>
        </p15:guide>
        <p15:guide id="15" orient="horz" pos="4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092682"/>
      </p:ext>
    </p:extLst>
  </p:cSld>
  <p:clrMap bg1="lt1" tx1="dk1" bg2="lt2" tx2="dk2" accent1="accent1" accent2="accent2" accent3="accent3" accent4="accent4" accent5="accent5" accent6="accent6" hlink="hlink" folHlink="folHlink"/>
  <p:sldLayoutIdLst>
    <p:sldLayoutId id="2147483851"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83925"/>
      </p:ext>
    </p:extLst>
  </p:cSld>
  <p:clrMap bg1="lt1" tx1="dk1" bg2="lt2" tx2="dk2" accent1="accent1" accent2="accent2" accent3="accent3" accent4="accent4" accent5="accent5" accent6="accent6" hlink="hlink" folHlink="folHlink"/>
  <p:sldLayoutIdLst>
    <p:sldLayoutId id="2147483801" r:id="rId1"/>
    <p:sldLayoutId id="2147483885" r:id="rId2"/>
    <p:sldLayoutId id="2147483803" r:id="rId3"/>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48947F-FD0F-9E46-93CB-03803CC8B4E3}"/>
              </a:ext>
            </a:extLst>
          </p:cNvPr>
          <p:cNvSpPr>
            <a:spLocks noGrp="1"/>
          </p:cNvSpPr>
          <p:nvPr>
            <p:ph type="title"/>
          </p:nvPr>
        </p:nvSpPr>
        <p:spPr>
          <a:xfrm>
            <a:off x="304800" y="315299"/>
            <a:ext cx="11582400" cy="360000"/>
          </a:xfrm>
          <a:prstGeom prst="rect">
            <a:avLst/>
          </a:prstGeom>
        </p:spPr>
        <p:txBody>
          <a:bodyPr vert="horz" lIns="0" tIns="0" rIns="91440" bIns="45720" rtlCol="0" anchor="t" anchorCtr="0">
            <a:noAutofit/>
          </a:bodyPr>
          <a:lstStyle/>
          <a:p>
            <a:pPr marL="0" lvl="0" indent="0">
              <a:spcBef>
                <a:spcPts val="200"/>
              </a:spcBef>
              <a:buNone/>
            </a:pPr>
            <a:r>
              <a:rPr lang="en-US" dirty="0"/>
              <a:t>Title</a:t>
            </a:r>
          </a:p>
        </p:txBody>
      </p:sp>
      <p:sp>
        <p:nvSpPr>
          <p:cNvPr id="3" name="Text Placeholder 2">
            <a:extLst>
              <a:ext uri="{FF2B5EF4-FFF2-40B4-BE49-F238E27FC236}">
                <a16:creationId xmlns:a16="http://schemas.microsoft.com/office/drawing/2014/main" id="{F151CDDF-816B-0647-8884-A80B858A1EFA}"/>
              </a:ext>
            </a:extLst>
          </p:cNvPr>
          <p:cNvSpPr>
            <a:spLocks noGrp="1"/>
          </p:cNvSpPr>
          <p:nvPr>
            <p:ph type="body" idx="1"/>
          </p:nvPr>
        </p:nvSpPr>
        <p:spPr>
          <a:xfrm>
            <a:off x="304800" y="1905000"/>
            <a:ext cx="11582400" cy="4152900"/>
          </a:xfrm>
          <a:prstGeom prst="rect">
            <a:avLst/>
          </a:prstGeom>
        </p:spPr>
        <p:txBody>
          <a:bodyPr vert="horz" lIns="0" tIns="72000" rIns="0" bIns="7200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endParaRPr lang="en-US" dirty="0"/>
          </a:p>
        </p:txBody>
      </p:sp>
      <p:pic>
        <p:nvPicPr>
          <p:cNvPr id="22" name="Picture 21">
            <a:extLst>
              <a:ext uri="{FF2B5EF4-FFF2-40B4-BE49-F238E27FC236}">
                <a16:creationId xmlns:a16="http://schemas.microsoft.com/office/drawing/2014/main" id="{8690A66D-E383-1B47-89F9-BC93A3B76A5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4087" t="18254" r="82822" b="15704"/>
          <a:stretch/>
        </p:blipFill>
        <p:spPr>
          <a:xfrm>
            <a:off x="304800" y="6413412"/>
            <a:ext cx="1245944" cy="406286"/>
          </a:xfrm>
          <a:prstGeom prst="rect">
            <a:avLst/>
          </a:prstGeom>
        </p:spPr>
      </p:pic>
      <p:cxnSp>
        <p:nvCxnSpPr>
          <p:cNvPr id="23" name="Straight Connector 22">
            <a:extLst>
              <a:ext uri="{FF2B5EF4-FFF2-40B4-BE49-F238E27FC236}">
                <a16:creationId xmlns:a16="http://schemas.microsoft.com/office/drawing/2014/main" id="{8F8F8D08-B209-A74E-BB42-7EBEE4FF0243}"/>
              </a:ext>
            </a:extLst>
          </p:cNvPr>
          <p:cNvCxnSpPr/>
          <p:nvPr userDrawn="1"/>
        </p:nvCxnSpPr>
        <p:spPr>
          <a:xfrm>
            <a:off x="0" y="63627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208719"/>
      </p:ext>
    </p:extLst>
  </p:cSld>
  <p:clrMap bg1="lt1" tx1="dk1" bg2="lt2" tx2="dk2" accent1="accent1" accent2="accent2" accent3="accent3" accent4="accent4" accent5="accent5" accent6="accent6" hlink="hlink" folHlink="folHlink"/>
  <p:sldLayoutIdLst>
    <p:sldLayoutId id="2147483925" r:id="rId1"/>
  </p:sldLayoutIdLst>
  <p:hf hdr="0"/>
  <p:txStyles>
    <p:titleStyle>
      <a:lvl1pPr marL="0" indent="0" algn="l" defTabSz="914400" rtl="0" eaLnBrk="1" latinLnBrk="0" hangingPunct="1">
        <a:lnSpc>
          <a:spcPct val="90000"/>
        </a:lnSpc>
        <a:spcBef>
          <a:spcPts val="200"/>
        </a:spcBef>
        <a:buNone/>
        <a:defRPr sz="24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orient="horz" pos="984">
          <p15:clr>
            <a:srgbClr val="F26B43"/>
          </p15:clr>
        </p15:guide>
        <p15:guide id="5" orient="horz" pos="4008">
          <p15:clr>
            <a:srgbClr val="F26B43"/>
          </p15:clr>
        </p15:guide>
        <p15:guide id="6" orient="horz" pos="3816">
          <p15:clr>
            <a:srgbClr val="F26B43"/>
          </p15:clr>
        </p15:guide>
        <p15:guide id="7" pos="7488">
          <p15:clr>
            <a:srgbClr val="F26B43"/>
          </p15:clr>
        </p15:guide>
        <p15:guide id="8" orient="horz" pos="192">
          <p15:clr>
            <a:srgbClr val="F26B43"/>
          </p15:clr>
        </p15:guide>
        <p15:guide id="10" orient="horz" pos="1536">
          <p15:clr>
            <a:srgbClr val="F26B43"/>
          </p15:clr>
        </p15:guide>
        <p15:guide id="11" orient="horz" pos="1200">
          <p15:clr>
            <a:srgbClr val="F26B43"/>
          </p15:clr>
        </p15:guide>
        <p15:guide id="12" orient="horz" pos="1752">
          <p15:clr>
            <a:srgbClr val="F26B43"/>
          </p15:clr>
        </p15:guide>
        <p15:guide id="13" pos="3931">
          <p15:clr>
            <a:srgbClr val="F26B43"/>
          </p15:clr>
        </p15:guide>
        <p15:guide id="14" pos="3749">
          <p15:clr>
            <a:srgbClr val="F26B43"/>
          </p15:clr>
        </p15:guide>
        <p15:guide id="15" orient="horz" pos="4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37BBB99-943B-4917-B9CE-5C0FDAFD9A1E}"/>
              </a:ext>
            </a:extLst>
          </p:cNvPr>
          <p:cNvPicPr>
            <a:picLocks noGrp="1" noChangeAspect="1"/>
          </p:cNvPicPr>
          <p:nvPr>
            <p:ph type="pic" sz="quarter" idx="19"/>
          </p:nvPr>
        </p:nvPicPr>
        <p:blipFill rotWithShape="1">
          <a:blip r:embed="rId2"/>
          <a:srcRect l="24731" r="37453"/>
          <a:stretch/>
        </p:blipFill>
        <p:spPr>
          <a:xfrm>
            <a:off x="5554650" y="887116"/>
            <a:ext cx="6534540" cy="4320000"/>
          </a:xfrm>
          <a:prstGeom prst="rect">
            <a:avLst/>
          </a:prstGeom>
          <a:ln>
            <a:noFill/>
          </a:ln>
          <a:effectLst>
            <a:softEdge rad="112500"/>
          </a:effectLst>
        </p:spPr>
      </p:pic>
      <p:sp>
        <p:nvSpPr>
          <p:cNvPr id="3" name="Text Placeholder 2">
            <a:extLst>
              <a:ext uri="{FF2B5EF4-FFF2-40B4-BE49-F238E27FC236}">
                <a16:creationId xmlns:a16="http://schemas.microsoft.com/office/drawing/2014/main" id="{450D7D26-A69D-0B4F-9893-C3C9429AB5FE}"/>
              </a:ext>
            </a:extLst>
          </p:cNvPr>
          <p:cNvSpPr>
            <a:spLocks noGrp="1"/>
          </p:cNvSpPr>
          <p:nvPr>
            <p:ph type="body" sz="quarter" idx="17"/>
          </p:nvPr>
        </p:nvSpPr>
        <p:spPr/>
        <p:txBody>
          <a:bodyPr/>
          <a:lstStyle/>
          <a:p>
            <a:r>
              <a:rPr lang="en-US" dirty="0"/>
              <a:t>Transfer Pricing in Mozambique</a:t>
            </a:r>
          </a:p>
        </p:txBody>
      </p:sp>
      <p:sp>
        <p:nvSpPr>
          <p:cNvPr id="5" name="Text Placeholder 4">
            <a:extLst>
              <a:ext uri="{FF2B5EF4-FFF2-40B4-BE49-F238E27FC236}">
                <a16:creationId xmlns:a16="http://schemas.microsoft.com/office/drawing/2014/main" id="{8AE264F5-6895-E144-A87F-17FCB3C97C2D}"/>
              </a:ext>
            </a:extLst>
          </p:cNvPr>
          <p:cNvSpPr>
            <a:spLocks noGrp="1"/>
          </p:cNvSpPr>
          <p:nvPr>
            <p:ph type="body" sz="quarter" idx="18"/>
          </p:nvPr>
        </p:nvSpPr>
        <p:spPr/>
        <p:txBody>
          <a:bodyPr/>
          <a:lstStyle/>
          <a:p>
            <a:r>
              <a:rPr lang="en-US" spc="0" dirty="0"/>
              <a:t>Joel Almeida, November 2020</a:t>
            </a:r>
          </a:p>
        </p:txBody>
      </p:sp>
      <p:sp>
        <p:nvSpPr>
          <p:cNvPr id="7" name="Text Placeholder 6">
            <a:extLst>
              <a:ext uri="{FF2B5EF4-FFF2-40B4-BE49-F238E27FC236}">
                <a16:creationId xmlns:a16="http://schemas.microsoft.com/office/drawing/2014/main" id="{7C280C7D-259E-48EE-B0FB-5EC18C8521B8}"/>
              </a:ext>
            </a:extLst>
          </p:cNvPr>
          <p:cNvSpPr>
            <a:spLocks noGrp="1"/>
          </p:cNvSpPr>
          <p:nvPr>
            <p:ph type="body" sz="quarter" idx="13"/>
          </p:nvPr>
        </p:nvSpPr>
        <p:spPr>
          <a:xfrm>
            <a:off x="302969" y="943220"/>
            <a:ext cx="5634545" cy="360000"/>
          </a:xfrm>
        </p:spPr>
        <p:txBody>
          <a:bodyPr/>
          <a:lstStyle/>
          <a:p>
            <a:r>
              <a:rPr lang="en-US" dirty="0"/>
              <a:t>Transfer Pricing | International Tax webinar</a:t>
            </a:r>
            <a:endParaRPr lang="pt-PT" dirty="0"/>
          </a:p>
        </p:txBody>
      </p:sp>
    </p:spTree>
    <p:extLst>
      <p:ext uri="{BB962C8B-B14F-4D97-AF65-F5344CB8AC3E}">
        <p14:creationId xmlns:p14="http://schemas.microsoft.com/office/powerpoint/2010/main" val="57263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4717BD-E1FB-42C9-96C2-6EA03A0048CA}"/>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FDF6B00D-B152-4FD0-947A-337CBF6F1764}"/>
              </a:ext>
            </a:extLst>
          </p:cNvPr>
          <p:cNvSpPr>
            <a:spLocks noGrp="1"/>
          </p:cNvSpPr>
          <p:nvPr>
            <p:ph type="sldNum" sz="quarter" idx="12"/>
          </p:nvPr>
        </p:nvSpPr>
        <p:spPr/>
        <p:txBody>
          <a:bodyPr/>
          <a:lstStyle/>
          <a:p>
            <a:fld id="{731A1681-B67C-634E-B9F8-D054051C2089}" type="slidenum">
              <a:rPr lang="en-US" smtClean="0"/>
              <a:t>10</a:t>
            </a:fld>
            <a:endParaRPr lang="en-US"/>
          </a:p>
        </p:txBody>
      </p:sp>
      <p:sp>
        <p:nvSpPr>
          <p:cNvPr id="4" name="Text Placeholder 3">
            <a:extLst>
              <a:ext uri="{FF2B5EF4-FFF2-40B4-BE49-F238E27FC236}">
                <a16:creationId xmlns:a16="http://schemas.microsoft.com/office/drawing/2014/main" id="{CFFD94C9-5429-4A57-958C-668343997463}"/>
              </a:ext>
            </a:extLst>
          </p:cNvPr>
          <p:cNvSpPr>
            <a:spLocks noGrp="1"/>
          </p:cNvSpPr>
          <p:nvPr>
            <p:ph type="body" sz="quarter" idx="17"/>
          </p:nvPr>
        </p:nvSpPr>
        <p:spPr/>
        <p:txBody>
          <a:bodyPr/>
          <a:lstStyle/>
          <a:p>
            <a:r>
              <a:rPr lang="pt-PT" dirty="0"/>
              <a:t>TRANSFER PRICING IN MOZAMBIQUE | TP </a:t>
            </a:r>
            <a:r>
              <a:rPr lang="pt-PT" dirty="0" err="1"/>
              <a:t>Documentation</a:t>
            </a:r>
            <a:r>
              <a:rPr lang="pt-PT" dirty="0"/>
              <a:t> </a:t>
            </a:r>
            <a:r>
              <a:rPr lang="pt-PT" dirty="0" err="1"/>
              <a:t>Requirements</a:t>
            </a:r>
            <a:endParaRPr lang="pt-PT" dirty="0"/>
          </a:p>
          <a:p>
            <a:endParaRPr lang="pt-PT" dirty="0"/>
          </a:p>
        </p:txBody>
      </p:sp>
      <p:sp>
        <p:nvSpPr>
          <p:cNvPr id="5" name="Text Placeholder 4">
            <a:extLst>
              <a:ext uri="{FF2B5EF4-FFF2-40B4-BE49-F238E27FC236}">
                <a16:creationId xmlns:a16="http://schemas.microsoft.com/office/drawing/2014/main" id="{BBD0C83D-E18A-454A-ADCA-DE6FC2DB5D96}"/>
              </a:ext>
            </a:extLst>
          </p:cNvPr>
          <p:cNvSpPr>
            <a:spLocks noGrp="1"/>
          </p:cNvSpPr>
          <p:nvPr>
            <p:ph type="body" sz="quarter" idx="23"/>
          </p:nvPr>
        </p:nvSpPr>
        <p:spPr/>
        <p:txBody>
          <a:bodyPr/>
          <a:lstStyle/>
          <a:p>
            <a:endParaRPr lang="pt-PT" dirty="0"/>
          </a:p>
        </p:txBody>
      </p:sp>
      <p:sp>
        <p:nvSpPr>
          <p:cNvPr id="6" name="Content Placeholder 5">
            <a:extLst>
              <a:ext uri="{FF2B5EF4-FFF2-40B4-BE49-F238E27FC236}">
                <a16:creationId xmlns:a16="http://schemas.microsoft.com/office/drawing/2014/main" id="{FD6A8876-6602-45EE-8656-F2CF836403D5}"/>
              </a:ext>
            </a:extLst>
          </p:cNvPr>
          <p:cNvSpPr>
            <a:spLocks noGrp="1"/>
          </p:cNvSpPr>
          <p:nvPr>
            <p:ph sz="quarter" idx="25"/>
          </p:nvPr>
        </p:nvSpPr>
        <p:spPr>
          <a:xfrm>
            <a:off x="2332382" y="2658559"/>
            <a:ext cx="9557851" cy="1370098"/>
          </a:xfrm>
        </p:spPr>
        <p:txBody>
          <a:bodyPr/>
          <a:lstStyle/>
          <a:p>
            <a:pPr marL="0" indent="0">
              <a:buNone/>
            </a:pPr>
            <a:r>
              <a:rPr lang="en-US" dirty="0"/>
              <a:t>Determination of the most appropriate transfer pricing method to evaluate the operation and selection of the most appropriate indicator in relation to the applied method;</a:t>
            </a:r>
          </a:p>
          <a:p>
            <a:pPr marL="0" indent="0">
              <a:buNone/>
            </a:pPr>
            <a:r>
              <a:rPr lang="en-US" dirty="0"/>
              <a:t>Identification and interpretation of potentially comparable data;</a:t>
            </a:r>
          </a:p>
          <a:p>
            <a:pPr marL="0" indent="0">
              <a:buNone/>
            </a:pPr>
            <a:r>
              <a:rPr lang="en-US" dirty="0"/>
              <a:t>Determination of the arm´s length price.</a:t>
            </a:r>
          </a:p>
          <a:p>
            <a:pPr marL="0" indent="0">
              <a:buNone/>
            </a:pPr>
            <a:endParaRPr lang="pt-PT" dirty="0"/>
          </a:p>
        </p:txBody>
      </p:sp>
      <p:sp>
        <p:nvSpPr>
          <p:cNvPr id="9" name="Rectangle: Rounded Corners 8">
            <a:extLst>
              <a:ext uri="{FF2B5EF4-FFF2-40B4-BE49-F238E27FC236}">
                <a16:creationId xmlns:a16="http://schemas.microsoft.com/office/drawing/2014/main" id="{F0BB9148-B5C9-466E-BE4D-68EB7487E84E}"/>
              </a:ext>
            </a:extLst>
          </p:cNvPr>
          <p:cNvSpPr/>
          <p:nvPr/>
        </p:nvSpPr>
        <p:spPr>
          <a:xfrm>
            <a:off x="331305" y="2605553"/>
            <a:ext cx="1825200" cy="137009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err="1"/>
              <a:t>Economic</a:t>
            </a:r>
            <a:r>
              <a:rPr lang="pt-PT" sz="1400" dirty="0"/>
              <a:t> </a:t>
            </a:r>
            <a:r>
              <a:rPr lang="pt-PT" sz="1400" dirty="0" err="1"/>
              <a:t>analysis</a:t>
            </a:r>
            <a:endParaRPr lang="pt-PT" sz="1400" dirty="0"/>
          </a:p>
          <a:p>
            <a:pPr algn="ctr"/>
            <a:endParaRPr lang="pt-PT" sz="1400" dirty="0"/>
          </a:p>
        </p:txBody>
      </p:sp>
    </p:spTree>
    <p:extLst>
      <p:ext uri="{BB962C8B-B14F-4D97-AF65-F5344CB8AC3E}">
        <p14:creationId xmlns:p14="http://schemas.microsoft.com/office/powerpoint/2010/main" val="284764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98374E-7C84-4398-BFD2-FAB9F98DE4F4}"/>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738F469B-104D-4F0E-93D1-D1A07EA0B930}"/>
              </a:ext>
            </a:extLst>
          </p:cNvPr>
          <p:cNvSpPr>
            <a:spLocks noGrp="1"/>
          </p:cNvSpPr>
          <p:nvPr>
            <p:ph type="sldNum" sz="quarter" idx="12"/>
          </p:nvPr>
        </p:nvSpPr>
        <p:spPr/>
        <p:txBody>
          <a:bodyPr/>
          <a:lstStyle/>
          <a:p>
            <a:fld id="{731A1681-B67C-634E-B9F8-D054051C2089}" type="slidenum">
              <a:rPr lang="en-US" smtClean="0"/>
              <a:t>11</a:t>
            </a:fld>
            <a:endParaRPr lang="en-US"/>
          </a:p>
        </p:txBody>
      </p:sp>
      <p:sp>
        <p:nvSpPr>
          <p:cNvPr id="4" name="Text Placeholder 3">
            <a:extLst>
              <a:ext uri="{FF2B5EF4-FFF2-40B4-BE49-F238E27FC236}">
                <a16:creationId xmlns:a16="http://schemas.microsoft.com/office/drawing/2014/main" id="{9E9BB340-A7E5-4933-B324-E74E65F896C4}"/>
              </a:ext>
            </a:extLst>
          </p:cNvPr>
          <p:cNvSpPr>
            <a:spLocks noGrp="1"/>
          </p:cNvSpPr>
          <p:nvPr>
            <p:ph type="body" sz="quarter" idx="17"/>
          </p:nvPr>
        </p:nvSpPr>
        <p:spPr/>
        <p:txBody>
          <a:bodyPr/>
          <a:lstStyle/>
          <a:p>
            <a:r>
              <a:rPr lang="en-US" dirty="0"/>
              <a:t>TRANSFER PRICING IN MOZAMBIQUE | Supporting Information</a:t>
            </a:r>
          </a:p>
          <a:p>
            <a:endParaRPr lang="pt-PT" dirty="0"/>
          </a:p>
        </p:txBody>
      </p:sp>
      <p:sp>
        <p:nvSpPr>
          <p:cNvPr id="5" name="Text Placeholder 4">
            <a:extLst>
              <a:ext uri="{FF2B5EF4-FFF2-40B4-BE49-F238E27FC236}">
                <a16:creationId xmlns:a16="http://schemas.microsoft.com/office/drawing/2014/main" id="{D878E5FA-3263-4C5B-9A04-00EBAD77219B}"/>
              </a:ext>
            </a:extLst>
          </p:cNvPr>
          <p:cNvSpPr>
            <a:spLocks noGrp="1"/>
          </p:cNvSpPr>
          <p:nvPr>
            <p:ph type="body" sz="quarter" idx="23"/>
          </p:nvPr>
        </p:nvSpPr>
        <p:spPr/>
        <p:txBody>
          <a:bodyPr/>
          <a:lstStyle/>
          <a:p>
            <a:endParaRPr lang="pt-PT"/>
          </a:p>
        </p:txBody>
      </p:sp>
      <p:sp>
        <p:nvSpPr>
          <p:cNvPr id="6" name="Content Placeholder 5">
            <a:extLst>
              <a:ext uri="{FF2B5EF4-FFF2-40B4-BE49-F238E27FC236}">
                <a16:creationId xmlns:a16="http://schemas.microsoft.com/office/drawing/2014/main" id="{6966422E-9B4C-4BFE-94D9-A53ECC5377C1}"/>
              </a:ext>
            </a:extLst>
          </p:cNvPr>
          <p:cNvSpPr>
            <a:spLocks noGrp="1"/>
          </p:cNvSpPr>
          <p:nvPr>
            <p:ph sz="quarter" idx="25"/>
          </p:nvPr>
        </p:nvSpPr>
        <p:spPr>
          <a:xfrm>
            <a:off x="309034" y="2393519"/>
            <a:ext cx="11581200" cy="2496534"/>
          </a:xfrm>
        </p:spPr>
        <p:txBody>
          <a:bodyPr/>
          <a:lstStyle/>
          <a:p>
            <a:pPr marL="0" indent="0">
              <a:buNone/>
            </a:pPr>
            <a:r>
              <a:rPr lang="en-US" dirty="0"/>
              <a:t>Taxpayers must keep the following documentation organized :</a:t>
            </a:r>
          </a:p>
          <a:p>
            <a:r>
              <a:rPr lang="en-US" dirty="0"/>
              <a:t>Documentation concerning the adopted transfer pricing policy;</a:t>
            </a:r>
          </a:p>
          <a:p>
            <a:r>
              <a:rPr lang="en-US" dirty="0"/>
              <a:t>Contracts and other legal acts entered into with related parties, documentation and information related to those entities;</a:t>
            </a:r>
          </a:p>
          <a:p>
            <a:r>
              <a:rPr lang="en-US" dirty="0"/>
              <a:t>Functional analyzes and sectorial data;</a:t>
            </a:r>
          </a:p>
          <a:p>
            <a:r>
              <a:rPr lang="en-US" dirty="0"/>
              <a:t>Inventory of the costs of acquired goods, services or rights, issued by the domestic legal entity based abroad;</a:t>
            </a:r>
          </a:p>
          <a:p>
            <a:r>
              <a:rPr lang="en-US" dirty="0"/>
              <a:t>Other information and elements that led to the consideration for the determination of the market price.</a:t>
            </a:r>
          </a:p>
          <a:p>
            <a:endParaRPr lang="pt-PT" dirty="0"/>
          </a:p>
        </p:txBody>
      </p:sp>
    </p:spTree>
    <p:extLst>
      <p:ext uri="{BB962C8B-B14F-4D97-AF65-F5344CB8AC3E}">
        <p14:creationId xmlns:p14="http://schemas.microsoft.com/office/powerpoint/2010/main" val="108563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EED94-2858-4082-BAB3-52AD08C17B4C}"/>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52A0963F-3F1E-4C0D-8BC1-678339151E5F}"/>
              </a:ext>
            </a:extLst>
          </p:cNvPr>
          <p:cNvSpPr>
            <a:spLocks noGrp="1"/>
          </p:cNvSpPr>
          <p:nvPr>
            <p:ph type="sldNum" sz="quarter" idx="12"/>
          </p:nvPr>
        </p:nvSpPr>
        <p:spPr/>
        <p:txBody>
          <a:bodyPr/>
          <a:lstStyle/>
          <a:p>
            <a:fld id="{731A1681-B67C-634E-B9F8-D054051C2089}" type="slidenum">
              <a:rPr lang="en-US" smtClean="0"/>
              <a:t>12</a:t>
            </a:fld>
            <a:endParaRPr lang="en-US"/>
          </a:p>
        </p:txBody>
      </p:sp>
      <p:sp>
        <p:nvSpPr>
          <p:cNvPr id="4" name="Text Placeholder 3">
            <a:extLst>
              <a:ext uri="{FF2B5EF4-FFF2-40B4-BE49-F238E27FC236}">
                <a16:creationId xmlns:a16="http://schemas.microsoft.com/office/drawing/2014/main" id="{80145D06-54DE-419B-9DEC-228AEB8E5B46}"/>
              </a:ext>
            </a:extLst>
          </p:cNvPr>
          <p:cNvSpPr>
            <a:spLocks noGrp="1"/>
          </p:cNvSpPr>
          <p:nvPr>
            <p:ph type="body" sz="quarter" idx="17"/>
          </p:nvPr>
        </p:nvSpPr>
        <p:spPr/>
        <p:txBody>
          <a:bodyPr/>
          <a:lstStyle/>
          <a:p>
            <a:r>
              <a:rPr lang="en-US" dirty="0"/>
              <a:t>TRANSFER PRICING IN MOZAMBIQUE | Annual Tax and Account Statement Obligation</a:t>
            </a:r>
          </a:p>
          <a:p>
            <a:endParaRPr lang="pt-PT" dirty="0"/>
          </a:p>
        </p:txBody>
      </p:sp>
      <p:sp>
        <p:nvSpPr>
          <p:cNvPr id="5" name="Text Placeholder 4">
            <a:extLst>
              <a:ext uri="{FF2B5EF4-FFF2-40B4-BE49-F238E27FC236}">
                <a16:creationId xmlns:a16="http://schemas.microsoft.com/office/drawing/2014/main" id="{4DD2FC38-9F19-4737-9EB4-0EA6F7F178A9}"/>
              </a:ext>
            </a:extLst>
          </p:cNvPr>
          <p:cNvSpPr>
            <a:spLocks noGrp="1"/>
          </p:cNvSpPr>
          <p:nvPr>
            <p:ph type="body" sz="quarter" idx="23"/>
          </p:nvPr>
        </p:nvSpPr>
        <p:spPr/>
        <p:txBody>
          <a:bodyPr/>
          <a:lstStyle/>
          <a:p>
            <a:endParaRPr lang="pt-PT"/>
          </a:p>
        </p:txBody>
      </p:sp>
      <p:sp>
        <p:nvSpPr>
          <p:cNvPr id="6" name="Content Placeholder 5">
            <a:extLst>
              <a:ext uri="{FF2B5EF4-FFF2-40B4-BE49-F238E27FC236}">
                <a16:creationId xmlns:a16="http://schemas.microsoft.com/office/drawing/2014/main" id="{B040801E-E5E3-4AC1-B87E-AB0658C16505}"/>
              </a:ext>
            </a:extLst>
          </p:cNvPr>
          <p:cNvSpPr>
            <a:spLocks noGrp="1"/>
          </p:cNvSpPr>
          <p:nvPr>
            <p:ph sz="quarter" idx="25"/>
          </p:nvPr>
        </p:nvSpPr>
        <p:spPr>
          <a:xfrm>
            <a:off x="309034" y="1836928"/>
            <a:ext cx="11581200" cy="1992951"/>
          </a:xfrm>
        </p:spPr>
        <p:txBody>
          <a:bodyPr/>
          <a:lstStyle/>
          <a:p>
            <a:pPr>
              <a:buFont typeface="Wingdings" panose="05000000000000000000" pitchFamily="2" charset="2"/>
              <a:buChar char="Ø"/>
            </a:pPr>
            <a:r>
              <a:rPr lang="en-US" dirty="0"/>
              <a:t>The taxpayer shall indicate in the Annual Tax and Account Statement referred to in the Regulation of the Corporate Income Tax Code the existence or non-existence, in the taxation period to which it relates, of transactions with related parties, and in case of declaring its existence:</a:t>
            </a:r>
          </a:p>
          <a:p>
            <a:r>
              <a:rPr lang="en-US" dirty="0"/>
              <a:t>Identify the entities concerned;</a:t>
            </a:r>
          </a:p>
          <a:p>
            <a:r>
              <a:rPr lang="en-US" dirty="0"/>
              <a:t>Identify and declare the amount of the operations performed with each one by product or service;</a:t>
            </a:r>
          </a:p>
          <a:p>
            <a:r>
              <a:rPr lang="en-US" dirty="0"/>
              <a:t>Declare if transfer pricing adjustment was found;</a:t>
            </a:r>
          </a:p>
          <a:p>
            <a:r>
              <a:rPr lang="en-US" dirty="0"/>
              <a:t>Indicate the transfer pricing method used;</a:t>
            </a:r>
          </a:p>
          <a:p>
            <a:endParaRPr lang="pt-PT" dirty="0"/>
          </a:p>
        </p:txBody>
      </p:sp>
      <p:pic>
        <p:nvPicPr>
          <p:cNvPr id="8" name="Picture 7">
            <a:extLst>
              <a:ext uri="{FF2B5EF4-FFF2-40B4-BE49-F238E27FC236}">
                <a16:creationId xmlns:a16="http://schemas.microsoft.com/office/drawing/2014/main" id="{90943F7B-70F3-40FF-AE41-1D981312AF8C}"/>
              </a:ext>
            </a:extLst>
          </p:cNvPr>
          <p:cNvPicPr>
            <a:picLocks noChangeAspect="1"/>
          </p:cNvPicPr>
          <p:nvPr/>
        </p:nvPicPr>
        <p:blipFill>
          <a:blip r:embed="rId2"/>
          <a:stretch>
            <a:fillRect/>
          </a:stretch>
        </p:blipFill>
        <p:spPr>
          <a:xfrm>
            <a:off x="1596424" y="3891275"/>
            <a:ext cx="7541406" cy="2176461"/>
          </a:xfrm>
          <a:prstGeom prst="rect">
            <a:avLst/>
          </a:prstGeom>
          <a:ln>
            <a:solidFill>
              <a:schemeClr val="bg1"/>
            </a:solidFill>
          </a:ln>
        </p:spPr>
      </p:pic>
    </p:spTree>
    <p:extLst>
      <p:ext uri="{BB962C8B-B14F-4D97-AF65-F5344CB8AC3E}">
        <p14:creationId xmlns:p14="http://schemas.microsoft.com/office/powerpoint/2010/main" val="480791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763AE-0DC4-41F0-9352-2ED7A4DEF17E}"/>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3F0B6A20-CF24-43A7-8FE9-DEED70114171}"/>
              </a:ext>
            </a:extLst>
          </p:cNvPr>
          <p:cNvSpPr>
            <a:spLocks noGrp="1"/>
          </p:cNvSpPr>
          <p:nvPr>
            <p:ph type="sldNum" sz="quarter" idx="12"/>
          </p:nvPr>
        </p:nvSpPr>
        <p:spPr/>
        <p:txBody>
          <a:bodyPr/>
          <a:lstStyle/>
          <a:p>
            <a:fld id="{731A1681-B67C-634E-B9F8-D054051C2089}" type="slidenum">
              <a:rPr lang="en-US" smtClean="0"/>
              <a:t>13</a:t>
            </a:fld>
            <a:endParaRPr lang="en-US"/>
          </a:p>
        </p:txBody>
      </p:sp>
      <p:sp>
        <p:nvSpPr>
          <p:cNvPr id="4" name="Text Placeholder 3">
            <a:extLst>
              <a:ext uri="{FF2B5EF4-FFF2-40B4-BE49-F238E27FC236}">
                <a16:creationId xmlns:a16="http://schemas.microsoft.com/office/drawing/2014/main" id="{5FACBC1A-9A74-4F08-9EA4-4554EB6439BF}"/>
              </a:ext>
            </a:extLst>
          </p:cNvPr>
          <p:cNvSpPr>
            <a:spLocks noGrp="1"/>
          </p:cNvSpPr>
          <p:nvPr>
            <p:ph type="body" sz="quarter" idx="17"/>
          </p:nvPr>
        </p:nvSpPr>
        <p:spPr/>
        <p:txBody>
          <a:bodyPr/>
          <a:lstStyle/>
          <a:p>
            <a:r>
              <a:rPr lang="en-US" dirty="0"/>
              <a:t>TRANSFER PRICING IN MOZAMBIQUE | Some Specificities</a:t>
            </a:r>
          </a:p>
          <a:p>
            <a:endParaRPr lang="pt-PT" dirty="0"/>
          </a:p>
        </p:txBody>
      </p:sp>
      <p:sp>
        <p:nvSpPr>
          <p:cNvPr id="5" name="Text Placeholder 4">
            <a:extLst>
              <a:ext uri="{FF2B5EF4-FFF2-40B4-BE49-F238E27FC236}">
                <a16:creationId xmlns:a16="http://schemas.microsoft.com/office/drawing/2014/main" id="{E49D70FC-54E3-4046-A0FD-F72A42A25D7F}"/>
              </a:ext>
            </a:extLst>
          </p:cNvPr>
          <p:cNvSpPr>
            <a:spLocks noGrp="1"/>
          </p:cNvSpPr>
          <p:nvPr>
            <p:ph type="body" sz="quarter" idx="23"/>
          </p:nvPr>
        </p:nvSpPr>
        <p:spPr/>
        <p:txBody>
          <a:bodyPr/>
          <a:lstStyle/>
          <a:p>
            <a:endParaRPr lang="pt-PT"/>
          </a:p>
        </p:txBody>
      </p:sp>
      <p:sp>
        <p:nvSpPr>
          <p:cNvPr id="6" name="Content Placeholder 5">
            <a:extLst>
              <a:ext uri="{FF2B5EF4-FFF2-40B4-BE49-F238E27FC236}">
                <a16:creationId xmlns:a16="http://schemas.microsoft.com/office/drawing/2014/main" id="{45BB01C6-E354-48DC-B434-4A0324B6DECE}"/>
              </a:ext>
            </a:extLst>
          </p:cNvPr>
          <p:cNvSpPr>
            <a:spLocks noGrp="1"/>
          </p:cNvSpPr>
          <p:nvPr>
            <p:ph sz="quarter" idx="25"/>
          </p:nvPr>
        </p:nvSpPr>
        <p:spPr>
          <a:xfrm>
            <a:off x="301764" y="2179984"/>
            <a:ext cx="11581200" cy="2774829"/>
          </a:xfrm>
        </p:spPr>
        <p:txBody>
          <a:bodyPr/>
          <a:lstStyle/>
          <a:p>
            <a:r>
              <a:rPr lang="en-US" dirty="0"/>
              <a:t>The TP documentation should measure the transactions in the tax period under review and the previous 4 years - Art. 22 of Decree nº 70/2017;</a:t>
            </a:r>
          </a:p>
          <a:p>
            <a:r>
              <a:rPr lang="en-US" dirty="0"/>
              <a:t>The documentation may be prepared by the taxpayer or third parties - Art. 23 of Decree nº 70/2017;</a:t>
            </a:r>
          </a:p>
          <a:p>
            <a:r>
              <a:rPr lang="en-US" dirty="0"/>
              <a:t>In relation to transactions where the duration exceeds one financial year, updates are only mandatory if there has been substantial change – Art. 23 of Decree nº 70/2017;</a:t>
            </a:r>
          </a:p>
          <a:p>
            <a:r>
              <a:rPr lang="en-US" dirty="0"/>
              <a:t>Documents that contain information in a language other than Portuguese, shall be translated into Portuguese upon request by the Tax Authorities - Art. 23 of Decree nº 70/2017;</a:t>
            </a:r>
          </a:p>
          <a:p>
            <a:r>
              <a:rPr lang="en-US" dirty="0"/>
              <a:t>The price charged shall be determined by transaction in the fiscal year by applying the weighted average prices of such comparable operations – Art. 15 of Decree nº 70/2017.</a:t>
            </a:r>
          </a:p>
          <a:p>
            <a:endParaRPr lang="pt-PT" dirty="0"/>
          </a:p>
        </p:txBody>
      </p:sp>
    </p:spTree>
    <p:extLst>
      <p:ext uri="{BB962C8B-B14F-4D97-AF65-F5344CB8AC3E}">
        <p14:creationId xmlns:p14="http://schemas.microsoft.com/office/powerpoint/2010/main" val="4100854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E4C2B-AF60-4FFF-BF08-16029DDBFFAB}"/>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1A9FF2E2-A953-4E73-B7CC-54AD3810AC72}"/>
              </a:ext>
            </a:extLst>
          </p:cNvPr>
          <p:cNvSpPr>
            <a:spLocks noGrp="1"/>
          </p:cNvSpPr>
          <p:nvPr>
            <p:ph type="sldNum" sz="quarter" idx="12"/>
          </p:nvPr>
        </p:nvSpPr>
        <p:spPr/>
        <p:txBody>
          <a:bodyPr/>
          <a:lstStyle/>
          <a:p>
            <a:fld id="{731A1681-B67C-634E-B9F8-D054051C2089}" type="slidenum">
              <a:rPr lang="en-US" smtClean="0"/>
              <a:t>14</a:t>
            </a:fld>
            <a:endParaRPr lang="en-US"/>
          </a:p>
        </p:txBody>
      </p:sp>
      <p:sp>
        <p:nvSpPr>
          <p:cNvPr id="4" name="Text Placeholder 3">
            <a:extLst>
              <a:ext uri="{FF2B5EF4-FFF2-40B4-BE49-F238E27FC236}">
                <a16:creationId xmlns:a16="http://schemas.microsoft.com/office/drawing/2014/main" id="{2ECD4A21-E652-4B7A-84B5-6EE4CC34A3CA}"/>
              </a:ext>
            </a:extLst>
          </p:cNvPr>
          <p:cNvSpPr>
            <a:spLocks noGrp="1"/>
          </p:cNvSpPr>
          <p:nvPr>
            <p:ph type="body" sz="quarter" idx="17"/>
          </p:nvPr>
        </p:nvSpPr>
        <p:spPr/>
        <p:txBody>
          <a:bodyPr/>
          <a:lstStyle/>
          <a:p>
            <a:r>
              <a:rPr lang="en-US" dirty="0"/>
              <a:t>TRANSFER PRICING IN MOZAMBIQUE | Some Specificities</a:t>
            </a:r>
          </a:p>
          <a:p>
            <a:endParaRPr lang="pt-PT" dirty="0"/>
          </a:p>
        </p:txBody>
      </p:sp>
      <p:sp>
        <p:nvSpPr>
          <p:cNvPr id="5" name="Text Placeholder 4">
            <a:extLst>
              <a:ext uri="{FF2B5EF4-FFF2-40B4-BE49-F238E27FC236}">
                <a16:creationId xmlns:a16="http://schemas.microsoft.com/office/drawing/2014/main" id="{22854046-FDA9-4DD0-8E78-94EAFCDA88FE}"/>
              </a:ext>
            </a:extLst>
          </p:cNvPr>
          <p:cNvSpPr>
            <a:spLocks noGrp="1"/>
          </p:cNvSpPr>
          <p:nvPr>
            <p:ph type="body" sz="quarter" idx="23"/>
          </p:nvPr>
        </p:nvSpPr>
        <p:spPr/>
        <p:txBody>
          <a:bodyPr/>
          <a:lstStyle/>
          <a:p>
            <a:endParaRPr lang="pt-PT"/>
          </a:p>
        </p:txBody>
      </p:sp>
      <p:sp>
        <p:nvSpPr>
          <p:cNvPr id="6" name="Content Placeholder 5">
            <a:extLst>
              <a:ext uri="{FF2B5EF4-FFF2-40B4-BE49-F238E27FC236}">
                <a16:creationId xmlns:a16="http://schemas.microsoft.com/office/drawing/2014/main" id="{0736A357-FC34-477A-950A-DC1105C21982}"/>
              </a:ext>
            </a:extLst>
          </p:cNvPr>
          <p:cNvSpPr>
            <a:spLocks noGrp="1"/>
          </p:cNvSpPr>
          <p:nvPr>
            <p:ph sz="quarter" idx="25"/>
          </p:nvPr>
        </p:nvSpPr>
        <p:spPr>
          <a:xfrm>
            <a:off x="312068" y="2244276"/>
            <a:ext cx="11581200" cy="2523038"/>
          </a:xfrm>
        </p:spPr>
        <p:txBody>
          <a:bodyPr/>
          <a:lstStyle/>
          <a:p>
            <a:r>
              <a:rPr lang="en-US" dirty="0"/>
              <a:t>The prices or profit margin defined by the taxpayer must be within the interquartile range – Art. 16 of Decree nº 70/2017;</a:t>
            </a:r>
          </a:p>
          <a:p>
            <a:r>
              <a:rPr lang="en-US" dirty="0"/>
              <a:t>Adjustments to the taxable income should be made by the taxpayer, if:</a:t>
            </a:r>
          </a:p>
          <a:p>
            <a:r>
              <a:rPr lang="en-US" dirty="0"/>
              <a:t>The price or margin is below the first quartile: median – 5%;</a:t>
            </a:r>
          </a:p>
          <a:p>
            <a:r>
              <a:rPr lang="en-US" dirty="0"/>
              <a:t>The price or margin is above the third quartile: median + 5%;</a:t>
            </a:r>
          </a:p>
          <a:p>
            <a:r>
              <a:rPr lang="en-US" dirty="0"/>
              <a:t>In the import or export of commodities, the Comparable Uncontrolled Method must be applied, according to specific criteria – Art. 18 of Decree nº 70/2017.</a:t>
            </a:r>
          </a:p>
          <a:p>
            <a:pPr marL="0" indent="0">
              <a:buNone/>
            </a:pPr>
            <a:endParaRPr lang="pt-PT" dirty="0"/>
          </a:p>
        </p:txBody>
      </p:sp>
    </p:spTree>
    <p:extLst>
      <p:ext uri="{BB962C8B-B14F-4D97-AF65-F5344CB8AC3E}">
        <p14:creationId xmlns:p14="http://schemas.microsoft.com/office/powerpoint/2010/main" val="10406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83880F-AF27-4378-9AF2-257EB370523D}"/>
              </a:ext>
            </a:extLst>
          </p:cNvPr>
          <p:cNvSpPr>
            <a:spLocks noGrp="1"/>
          </p:cNvSpPr>
          <p:nvPr>
            <p:ph sz="quarter" idx="10"/>
          </p:nvPr>
        </p:nvSpPr>
        <p:spPr/>
        <p:txBody>
          <a:bodyPr/>
          <a:lstStyle/>
          <a:p>
            <a:r>
              <a:rPr lang="en-US" dirty="0"/>
              <a:t>www.mazars.com</a:t>
            </a:r>
          </a:p>
        </p:txBody>
      </p:sp>
      <p:sp>
        <p:nvSpPr>
          <p:cNvPr id="3" name="Content Placeholder 2">
            <a:extLst>
              <a:ext uri="{FF2B5EF4-FFF2-40B4-BE49-F238E27FC236}">
                <a16:creationId xmlns:a16="http://schemas.microsoft.com/office/drawing/2014/main" id="{B7EBD5D3-F8BD-4B49-95F1-21C831A981D4}"/>
              </a:ext>
            </a:extLst>
          </p:cNvPr>
          <p:cNvSpPr>
            <a:spLocks noGrp="1"/>
          </p:cNvSpPr>
          <p:nvPr>
            <p:ph sz="quarter" idx="11"/>
          </p:nvPr>
        </p:nvSpPr>
        <p:spPr/>
        <p:txBody>
          <a:bodyPr/>
          <a:lstStyle/>
          <a:p>
            <a:r>
              <a:rPr lang="en-GB" sz="1400" spc="0" dirty="0">
                <a:solidFill>
                  <a:schemeClr val="bg1"/>
                </a:solidFill>
              </a:rPr>
              <a:t>Avenue </a:t>
            </a:r>
            <a:r>
              <a:rPr lang="en-GB" sz="1400" spc="0" dirty="0" err="1">
                <a:solidFill>
                  <a:schemeClr val="bg1"/>
                </a:solidFill>
              </a:rPr>
              <a:t>Zedequias</a:t>
            </a:r>
            <a:r>
              <a:rPr lang="en-GB" sz="1400" spc="0" dirty="0">
                <a:solidFill>
                  <a:schemeClr val="bg1"/>
                </a:solidFill>
              </a:rPr>
              <a:t> </a:t>
            </a:r>
            <a:r>
              <a:rPr lang="en-GB" sz="1400" spc="0" dirty="0" err="1">
                <a:solidFill>
                  <a:schemeClr val="bg1"/>
                </a:solidFill>
              </a:rPr>
              <a:t>Manganhela</a:t>
            </a:r>
            <a:r>
              <a:rPr lang="en-GB" sz="1400" spc="0" dirty="0">
                <a:solidFill>
                  <a:schemeClr val="bg1"/>
                </a:solidFill>
              </a:rPr>
              <a:t>, nº 267 Ground Floor</a:t>
            </a:r>
            <a:br>
              <a:rPr lang="en-GB" sz="1400" spc="0" dirty="0">
                <a:solidFill>
                  <a:schemeClr val="bg1"/>
                </a:solidFill>
              </a:rPr>
            </a:br>
            <a:r>
              <a:rPr lang="en-GB" sz="1400" spc="0" dirty="0">
                <a:solidFill>
                  <a:schemeClr val="bg1"/>
                </a:solidFill>
              </a:rPr>
              <a:t>JAT IV Building; </a:t>
            </a:r>
          </a:p>
          <a:p>
            <a:r>
              <a:rPr lang="en-GB" sz="1400" spc="0" dirty="0">
                <a:solidFill>
                  <a:schemeClr val="bg1"/>
                </a:solidFill>
              </a:rPr>
              <a:t>Maputo - Mozambique</a:t>
            </a:r>
            <a:br>
              <a:rPr lang="en-GB" sz="1400" spc="0" dirty="0">
                <a:solidFill>
                  <a:schemeClr val="bg1"/>
                </a:solidFill>
              </a:rPr>
            </a:br>
            <a:r>
              <a:rPr lang="en-GB" sz="1400" spc="0" dirty="0">
                <a:solidFill>
                  <a:schemeClr val="bg1"/>
                </a:solidFill>
              </a:rPr>
              <a:t>Tel. +258 823 088 422  | +258 842 211 232</a:t>
            </a:r>
          </a:p>
        </p:txBody>
      </p:sp>
      <p:sp>
        <p:nvSpPr>
          <p:cNvPr id="4" name="Content Placeholder 3">
            <a:extLst>
              <a:ext uri="{FF2B5EF4-FFF2-40B4-BE49-F238E27FC236}">
                <a16:creationId xmlns:a16="http://schemas.microsoft.com/office/drawing/2014/main" id="{FA5880E8-F432-4CA6-8288-8C21A930E5BE}"/>
              </a:ext>
            </a:extLst>
          </p:cNvPr>
          <p:cNvSpPr>
            <a:spLocks noGrp="1"/>
          </p:cNvSpPr>
          <p:nvPr>
            <p:ph sz="quarter" idx="12"/>
          </p:nvPr>
        </p:nvSpPr>
        <p:spPr/>
        <p:txBody>
          <a:bodyPr/>
          <a:lstStyle/>
          <a:p>
            <a:pPr>
              <a:spcAft>
                <a:spcPts val="600"/>
              </a:spcAft>
            </a:pPr>
            <a:r>
              <a:rPr lang="fr-FR" sz="1400" b="1" u="none" dirty="0">
                <a:solidFill>
                  <a:schemeClr val="bg1"/>
                </a:solidFill>
              </a:rPr>
              <a:t>LinkedIn:</a:t>
            </a:r>
            <a:br>
              <a:rPr lang="fr-FR" sz="1400" b="1" u="none" dirty="0">
                <a:solidFill>
                  <a:schemeClr val="bg1"/>
                </a:solidFill>
              </a:rPr>
            </a:br>
            <a:r>
              <a:rPr lang="fr-FR" sz="1400" u="none" dirty="0">
                <a:solidFill>
                  <a:schemeClr val="bg1"/>
                </a:solidFill>
              </a:rPr>
              <a:t>www.linkedin.com/company/Mazars</a:t>
            </a:r>
          </a:p>
          <a:p>
            <a:pPr>
              <a:spcAft>
                <a:spcPts val="600"/>
              </a:spcAft>
            </a:pPr>
            <a:r>
              <a:rPr lang="fr-FR" sz="1400" b="1" u="none" dirty="0">
                <a:solidFill>
                  <a:schemeClr val="bg1"/>
                </a:solidFill>
              </a:rPr>
              <a:t>Twitter:</a:t>
            </a:r>
            <a:br>
              <a:rPr lang="fr-FR" sz="1400" b="1" u="none" dirty="0">
                <a:solidFill>
                  <a:schemeClr val="bg1"/>
                </a:solidFill>
              </a:rPr>
            </a:br>
            <a:r>
              <a:rPr lang="fr-FR" sz="1400" u="none" dirty="0">
                <a:solidFill>
                  <a:schemeClr val="bg1"/>
                </a:solidFill>
              </a:rPr>
              <a:t>www.twitter.com/MazarsGroup</a:t>
            </a:r>
          </a:p>
          <a:p>
            <a:pPr>
              <a:spcAft>
                <a:spcPts val="600"/>
              </a:spcAft>
            </a:pPr>
            <a:r>
              <a:rPr lang="fr-FR" sz="1400" b="1" u="none" dirty="0">
                <a:solidFill>
                  <a:schemeClr val="bg1"/>
                </a:solidFill>
              </a:rPr>
              <a:t>Facebook:</a:t>
            </a:r>
            <a:br>
              <a:rPr lang="fr-FR" sz="1400" b="1" u="none" dirty="0">
                <a:solidFill>
                  <a:schemeClr val="bg1"/>
                </a:solidFill>
              </a:rPr>
            </a:br>
            <a:r>
              <a:rPr lang="fr-FR" sz="1400" u="none" dirty="0">
                <a:solidFill>
                  <a:schemeClr val="bg1"/>
                </a:solidFill>
              </a:rPr>
              <a:t>www.facebook.com/MazarsGroup</a:t>
            </a:r>
          </a:p>
          <a:p>
            <a:pPr>
              <a:spcAft>
                <a:spcPts val="600"/>
              </a:spcAft>
            </a:pPr>
            <a:r>
              <a:rPr lang="fr-FR" sz="1400" b="1" u="none" dirty="0">
                <a:solidFill>
                  <a:schemeClr val="bg1"/>
                </a:solidFill>
              </a:rPr>
              <a:t>Instagram:</a:t>
            </a:r>
            <a:br>
              <a:rPr lang="fr-FR" sz="1400" b="1" u="none" dirty="0">
                <a:solidFill>
                  <a:schemeClr val="bg1"/>
                </a:solidFill>
              </a:rPr>
            </a:br>
            <a:r>
              <a:rPr lang="fr-FR" sz="1400" u="none" dirty="0">
                <a:solidFill>
                  <a:schemeClr val="bg1"/>
                </a:solidFill>
              </a:rPr>
              <a:t>www.instagram.com/MazarsGroup</a:t>
            </a:r>
          </a:p>
          <a:p>
            <a:pPr>
              <a:spcAft>
                <a:spcPts val="600"/>
              </a:spcAft>
            </a:pPr>
            <a:r>
              <a:rPr lang="fr-FR" sz="1400" b="1" u="none" dirty="0">
                <a:solidFill>
                  <a:schemeClr val="bg1"/>
                </a:solidFill>
              </a:rPr>
              <a:t>WeChat:</a:t>
            </a:r>
            <a:br>
              <a:rPr lang="fr-FR" sz="1400" b="1" u="none" dirty="0">
                <a:solidFill>
                  <a:schemeClr val="bg1"/>
                </a:solidFill>
              </a:rPr>
            </a:br>
            <a:r>
              <a:rPr lang="fr-FR" sz="1400" u="none" dirty="0">
                <a:solidFill>
                  <a:schemeClr val="bg1"/>
                </a:solidFill>
              </a:rPr>
              <a:t>ID: Mazars</a:t>
            </a:r>
          </a:p>
        </p:txBody>
      </p:sp>
    </p:spTree>
    <p:extLst>
      <p:ext uri="{BB962C8B-B14F-4D97-AF65-F5344CB8AC3E}">
        <p14:creationId xmlns:p14="http://schemas.microsoft.com/office/powerpoint/2010/main" val="16343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B73A19-6C41-4A24-9184-0BBFA9C45881}"/>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57C845E1-FA39-4451-A393-D4D0B40DC636}"/>
              </a:ext>
            </a:extLst>
          </p:cNvPr>
          <p:cNvSpPr>
            <a:spLocks noGrp="1"/>
          </p:cNvSpPr>
          <p:nvPr>
            <p:ph type="sldNum" sz="quarter" idx="12"/>
          </p:nvPr>
        </p:nvSpPr>
        <p:spPr/>
        <p:txBody>
          <a:bodyPr/>
          <a:lstStyle/>
          <a:p>
            <a:fld id="{731A1681-B67C-634E-B9F8-D054051C2089}" type="slidenum">
              <a:rPr lang="en-US" smtClean="0"/>
              <a:t>2</a:t>
            </a:fld>
            <a:endParaRPr lang="en-US"/>
          </a:p>
        </p:txBody>
      </p:sp>
      <p:sp>
        <p:nvSpPr>
          <p:cNvPr id="4" name="Text Placeholder 3">
            <a:extLst>
              <a:ext uri="{FF2B5EF4-FFF2-40B4-BE49-F238E27FC236}">
                <a16:creationId xmlns:a16="http://schemas.microsoft.com/office/drawing/2014/main" id="{C3ED2E53-4257-407B-BAE4-0EFEF1A9769B}"/>
              </a:ext>
            </a:extLst>
          </p:cNvPr>
          <p:cNvSpPr>
            <a:spLocks noGrp="1"/>
          </p:cNvSpPr>
          <p:nvPr>
            <p:ph type="body" sz="quarter" idx="17"/>
          </p:nvPr>
        </p:nvSpPr>
        <p:spPr/>
        <p:txBody>
          <a:bodyPr/>
          <a:lstStyle/>
          <a:p>
            <a:r>
              <a:rPr lang="en-US" dirty="0"/>
              <a:t>TRANSFER PRICING IN MOZAMBIQUE | Decree nº 70/2017</a:t>
            </a:r>
            <a:endParaRPr lang="pt-PT" dirty="0"/>
          </a:p>
        </p:txBody>
      </p:sp>
      <p:sp>
        <p:nvSpPr>
          <p:cNvPr id="5" name="Text Placeholder 4">
            <a:extLst>
              <a:ext uri="{FF2B5EF4-FFF2-40B4-BE49-F238E27FC236}">
                <a16:creationId xmlns:a16="http://schemas.microsoft.com/office/drawing/2014/main" id="{60BCF13C-B41C-440E-AF30-A5049DA1B4EE}"/>
              </a:ext>
            </a:extLst>
          </p:cNvPr>
          <p:cNvSpPr>
            <a:spLocks noGrp="1"/>
          </p:cNvSpPr>
          <p:nvPr>
            <p:ph type="body" sz="quarter" idx="23"/>
          </p:nvPr>
        </p:nvSpPr>
        <p:spPr/>
        <p:txBody>
          <a:bodyPr/>
          <a:lstStyle/>
          <a:p>
            <a:endParaRPr lang="pt-PT"/>
          </a:p>
        </p:txBody>
      </p:sp>
      <p:sp>
        <p:nvSpPr>
          <p:cNvPr id="6" name="Content Placeholder 5">
            <a:extLst>
              <a:ext uri="{FF2B5EF4-FFF2-40B4-BE49-F238E27FC236}">
                <a16:creationId xmlns:a16="http://schemas.microsoft.com/office/drawing/2014/main" id="{3B63C57C-051C-42FB-A1CD-CDBCBEA0CC95}"/>
              </a:ext>
            </a:extLst>
          </p:cNvPr>
          <p:cNvSpPr>
            <a:spLocks noGrp="1"/>
          </p:cNvSpPr>
          <p:nvPr>
            <p:ph sz="quarter" idx="25"/>
          </p:nvPr>
        </p:nvSpPr>
        <p:spPr>
          <a:xfrm>
            <a:off x="312068" y="2319942"/>
            <a:ext cx="11581200" cy="2801334"/>
          </a:xfrm>
        </p:spPr>
        <p:txBody>
          <a:bodyPr/>
          <a:lstStyle/>
          <a:p>
            <a:r>
              <a:rPr lang="en-US" dirty="0"/>
              <a:t>The regulations on transfer pricing are in Decree nº 70/2017, which introduce the procedures for the assessment of the transfer pricing transactions between related entities and allow for corrections to the taxable profit as well as documentation requirements. The Decree entered into force in 1 January of 2018;</a:t>
            </a:r>
          </a:p>
          <a:p>
            <a:r>
              <a:rPr lang="en-US" dirty="0"/>
              <a:t>The transfer pricing regulations applies to individuals and companies resident or based in Mozambique, and to permanent establishments of companies non-resident in Mozambique that conduct transactions associated with non-resident companies, as well as with other permanent establishments of the same company situated outside Mozambique – Art. 3 of Decree nº 70/2017;</a:t>
            </a:r>
          </a:p>
          <a:p>
            <a:r>
              <a:rPr lang="en-US" dirty="0"/>
              <a:t>Transactions concluded between related parties need to be at arm’s length – Art. 4 of Decree nº 70/2017.</a:t>
            </a:r>
          </a:p>
          <a:p>
            <a:endParaRPr lang="pt-PT" dirty="0"/>
          </a:p>
        </p:txBody>
      </p:sp>
    </p:spTree>
    <p:extLst>
      <p:ext uri="{BB962C8B-B14F-4D97-AF65-F5344CB8AC3E}">
        <p14:creationId xmlns:p14="http://schemas.microsoft.com/office/powerpoint/2010/main" val="174186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A9233-34D2-44C5-8B8E-BFDC9419AE9D}"/>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A9850DEB-B722-4A2B-B612-60B76E142B27}"/>
              </a:ext>
            </a:extLst>
          </p:cNvPr>
          <p:cNvSpPr>
            <a:spLocks noGrp="1"/>
          </p:cNvSpPr>
          <p:nvPr>
            <p:ph type="sldNum" sz="quarter" idx="12"/>
          </p:nvPr>
        </p:nvSpPr>
        <p:spPr/>
        <p:txBody>
          <a:bodyPr/>
          <a:lstStyle/>
          <a:p>
            <a:fld id="{731A1681-B67C-634E-B9F8-D054051C2089}" type="slidenum">
              <a:rPr lang="en-US" smtClean="0"/>
              <a:t>3</a:t>
            </a:fld>
            <a:endParaRPr lang="en-US"/>
          </a:p>
        </p:txBody>
      </p:sp>
      <p:sp>
        <p:nvSpPr>
          <p:cNvPr id="4" name="Text Placeholder 3">
            <a:extLst>
              <a:ext uri="{FF2B5EF4-FFF2-40B4-BE49-F238E27FC236}">
                <a16:creationId xmlns:a16="http://schemas.microsoft.com/office/drawing/2014/main" id="{CA10A17C-010F-4829-8BDD-A1E2E2D0BF2E}"/>
              </a:ext>
            </a:extLst>
          </p:cNvPr>
          <p:cNvSpPr>
            <a:spLocks noGrp="1"/>
          </p:cNvSpPr>
          <p:nvPr>
            <p:ph type="body" sz="quarter" idx="17"/>
          </p:nvPr>
        </p:nvSpPr>
        <p:spPr/>
        <p:txBody>
          <a:bodyPr/>
          <a:lstStyle/>
          <a:p>
            <a:r>
              <a:rPr lang="pt-PT" dirty="0"/>
              <a:t>TRANSFER PRICING IN MOZAMBIQUE | </a:t>
            </a:r>
            <a:r>
              <a:rPr lang="pt-PT" dirty="0" err="1"/>
              <a:t>Transactions</a:t>
            </a:r>
            <a:r>
              <a:rPr lang="pt-PT" dirty="0"/>
              <a:t> </a:t>
            </a:r>
            <a:r>
              <a:rPr lang="pt-PT" dirty="0" err="1"/>
              <a:t>Definition</a:t>
            </a:r>
            <a:endParaRPr lang="pt-PT" dirty="0"/>
          </a:p>
        </p:txBody>
      </p:sp>
      <p:sp>
        <p:nvSpPr>
          <p:cNvPr id="5" name="Text Placeholder 4">
            <a:extLst>
              <a:ext uri="{FF2B5EF4-FFF2-40B4-BE49-F238E27FC236}">
                <a16:creationId xmlns:a16="http://schemas.microsoft.com/office/drawing/2014/main" id="{54BD6265-9846-4FD5-87F2-D2618B87F4DB}"/>
              </a:ext>
            </a:extLst>
          </p:cNvPr>
          <p:cNvSpPr>
            <a:spLocks noGrp="1"/>
          </p:cNvSpPr>
          <p:nvPr>
            <p:ph type="body" sz="quarter" idx="23"/>
          </p:nvPr>
        </p:nvSpPr>
        <p:spPr/>
        <p:txBody>
          <a:bodyPr/>
          <a:lstStyle/>
          <a:p>
            <a:endParaRPr lang="pt-PT"/>
          </a:p>
        </p:txBody>
      </p:sp>
      <p:sp>
        <p:nvSpPr>
          <p:cNvPr id="6" name="Content Placeholder 5">
            <a:extLst>
              <a:ext uri="{FF2B5EF4-FFF2-40B4-BE49-F238E27FC236}">
                <a16:creationId xmlns:a16="http://schemas.microsoft.com/office/drawing/2014/main" id="{15AD9CAE-A7AB-4307-8DCD-F479CF344437}"/>
              </a:ext>
            </a:extLst>
          </p:cNvPr>
          <p:cNvSpPr>
            <a:spLocks noGrp="1"/>
          </p:cNvSpPr>
          <p:nvPr>
            <p:ph sz="quarter" idx="25"/>
          </p:nvPr>
        </p:nvSpPr>
        <p:spPr/>
        <p:txBody>
          <a:bodyPr/>
          <a:lstStyle/>
          <a:p>
            <a:r>
              <a:rPr lang="en-US" dirty="0"/>
              <a:t>Transactions: commercial and financial operations, including those relating to tangible and intangible goods, rights or services, even if performed under any agreement, including costs contribution agreements and service provision agreements, within the group or a change in the business structure in particular, where it involves transfer of tangible elements or compensation for damages or loss of profits;</a:t>
            </a:r>
          </a:p>
          <a:p>
            <a:r>
              <a:rPr lang="en-US" dirty="0"/>
              <a:t>Controlled transactions: transactions performed among related party:</a:t>
            </a:r>
          </a:p>
          <a:p>
            <a:endParaRPr lang="pt-PT" dirty="0"/>
          </a:p>
        </p:txBody>
      </p:sp>
      <p:graphicFrame>
        <p:nvGraphicFramePr>
          <p:cNvPr id="7" name="Diagram 6">
            <a:extLst>
              <a:ext uri="{FF2B5EF4-FFF2-40B4-BE49-F238E27FC236}">
                <a16:creationId xmlns:a16="http://schemas.microsoft.com/office/drawing/2014/main" id="{D467CA4A-427C-4055-8BFF-910535E9A06B}"/>
              </a:ext>
            </a:extLst>
          </p:cNvPr>
          <p:cNvGraphicFramePr/>
          <p:nvPr>
            <p:extLst>
              <p:ext uri="{D42A27DB-BD31-4B8C-83A1-F6EECF244321}">
                <p14:modId xmlns:p14="http://schemas.microsoft.com/office/powerpoint/2010/main" val="723423893"/>
              </p:ext>
            </p:extLst>
          </p:nvPr>
        </p:nvGraphicFramePr>
        <p:xfrm>
          <a:off x="2029881" y="15621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17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C6761-0960-4DA3-B1C7-2B410425130E}"/>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4BFEA505-D02E-4FA1-B9BD-3D3BB759F0E2}"/>
              </a:ext>
            </a:extLst>
          </p:cNvPr>
          <p:cNvSpPr>
            <a:spLocks noGrp="1"/>
          </p:cNvSpPr>
          <p:nvPr>
            <p:ph type="sldNum" sz="quarter" idx="12"/>
          </p:nvPr>
        </p:nvSpPr>
        <p:spPr/>
        <p:txBody>
          <a:bodyPr/>
          <a:lstStyle/>
          <a:p>
            <a:fld id="{731A1681-B67C-634E-B9F8-D054051C2089}" type="slidenum">
              <a:rPr lang="en-US" smtClean="0"/>
              <a:t>4</a:t>
            </a:fld>
            <a:endParaRPr lang="en-US"/>
          </a:p>
        </p:txBody>
      </p:sp>
      <p:sp>
        <p:nvSpPr>
          <p:cNvPr id="4" name="Text Placeholder 3">
            <a:extLst>
              <a:ext uri="{FF2B5EF4-FFF2-40B4-BE49-F238E27FC236}">
                <a16:creationId xmlns:a16="http://schemas.microsoft.com/office/drawing/2014/main" id="{6EA454E2-08FF-41C1-AF9D-7DD9D00C4959}"/>
              </a:ext>
            </a:extLst>
          </p:cNvPr>
          <p:cNvSpPr>
            <a:spLocks noGrp="1"/>
          </p:cNvSpPr>
          <p:nvPr>
            <p:ph type="body" sz="quarter" idx="17"/>
          </p:nvPr>
        </p:nvSpPr>
        <p:spPr/>
        <p:txBody>
          <a:bodyPr/>
          <a:lstStyle/>
          <a:p>
            <a:r>
              <a:rPr lang="en-US" dirty="0"/>
              <a:t>TRANSFER PRICING IN MOZAMBIQUE | Related Party Definition</a:t>
            </a:r>
            <a:endParaRPr lang="pt-PT" dirty="0"/>
          </a:p>
        </p:txBody>
      </p:sp>
      <p:sp>
        <p:nvSpPr>
          <p:cNvPr id="5" name="Text Placeholder 4">
            <a:extLst>
              <a:ext uri="{FF2B5EF4-FFF2-40B4-BE49-F238E27FC236}">
                <a16:creationId xmlns:a16="http://schemas.microsoft.com/office/drawing/2014/main" id="{85AA7CA6-FAA3-4F8E-B730-EA93E4B18182}"/>
              </a:ext>
            </a:extLst>
          </p:cNvPr>
          <p:cNvSpPr>
            <a:spLocks noGrp="1"/>
          </p:cNvSpPr>
          <p:nvPr>
            <p:ph type="body" sz="quarter" idx="23"/>
          </p:nvPr>
        </p:nvSpPr>
        <p:spPr/>
        <p:txBody>
          <a:bodyPr/>
          <a:lstStyle/>
          <a:p>
            <a:endParaRPr lang="pt-PT"/>
          </a:p>
        </p:txBody>
      </p:sp>
      <p:sp>
        <p:nvSpPr>
          <p:cNvPr id="6" name="Content Placeholder 5">
            <a:extLst>
              <a:ext uri="{FF2B5EF4-FFF2-40B4-BE49-F238E27FC236}">
                <a16:creationId xmlns:a16="http://schemas.microsoft.com/office/drawing/2014/main" id="{404151F8-0F07-4BDA-95C0-776A423EF647}"/>
              </a:ext>
            </a:extLst>
          </p:cNvPr>
          <p:cNvSpPr>
            <a:spLocks noGrp="1"/>
          </p:cNvSpPr>
          <p:nvPr>
            <p:ph sz="quarter" idx="25"/>
          </p:nvPr>
        </p:nvSpPr>
        <p:spPr>
          <a:xfrm>
            <a:off x="312068" y="2351490"/>
            <a:ext cx="11581200" cy="3218088"/>
          </a:xfrm>
        </p:spPr>
        <p:txBody>
          <a:bodyPr/>
          <a:lstStyle/>
          <a:p>
            <a:pPr marL="0" indent="0">
              <a:buNone/>
            </a:pPr>
            <a:r>
              <a:rPr lang="en-US" dirty="0"/>
              <a:t>In Transfer Pricing, a company is considered a related party if:</a:t>
            </a:r>
          </a:p>
          <a:p>
            <a:r>
              <a:rPr lang="en-US" dirty="0"/>
              <a:t>A company exercises a significant influence over the other company’s management decisions. It is thus considered that there is a significant influence over the management decisions of the other company, particularly in the following scenarios:</a:t>
            </a:r>
          </a:p>
          <a:p>
            <a:pPr>
              <a:buFont typeface="Wingdings" panose="05000000000000000000" pitchFamily="2" charset="2"/>
              <a:buChar char="Ø"/>
            </a:pPr>
            <a:r>
              <a:rPr lang="en-US" dirty="0"/>
              <a:t>A company and shareholders, or their spouses, or relatives in the ascending or descending lines, directly or indirectly hold a share of no less than 10% of the capital or voting rights;</a:t>
            </a:r>
          </a:p>
          <a:p>
            <a:pPr>
              <a:buFont typeface="Wingdings" panose="05000000000000000000" pitchFamily="2" charset="2"/>
              <a:buChar char="Ø"/>
            </a:pPr>
            <a:r>
              <a:rPr lang="en-US" dirty="0"/>
              <a:t>Entities in which the same shareholders, or their spouses, or relatives in the ascending or descending lines, directly or indirectly hold a share of no less than 10% of the capital or voting rights.</a:t>
            </a:r>
          </a:p>
          <a:p>
            <a:pPr marL="0" indent="0">
              <a:buNone/>
            </a:pPr>
            <a:endParaRPr lang="en-US" dirty="0"/>
          </a:p>
        </p:txBody>
      </p:sp>
    </p:spTree>
    <p:extLst>
      <p:ext uri="{BB962C8B-B14F-4D97-AF65-F5344CB8AC3E}">
        <p14:creationId xmlns:p14="http://schemas.microsoft.com/office/powerpoint/2010/main" val="7104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C9E1C0-B1A3-4140-A309-E099AFF24274}"/>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75C12A3B-B5C2-4D8D-A308-6B7695BEB681}"/>
              </a:ext>
            </a:extLst>
          </p:cNvPr>
          <p:cNvSpPr>
            <a:spLocks noGrp="1"/>
          </p:cNvSpPr>
          <p:nvPr>
            <p:ph type="sldNum" sz="quarter" idx="12"/>
          </p:nvPr>
        </p:nvSpPr>
        <p:spPr/>
        <p:txBody>
          <a:bodyPr/>
          <a:lstStyle/>
          <a:p>
            <a:fld id="{731A1681-B67C-634E-B9F8-D054051C2089}" type="slidenum">
              <a:rPr lang="en-US" smtClean="0"/>
              <a:t>5</a:t>
            </a:fld>
            <a:endParaRPr lang="en-US"/>
          </a:p>
        </p:txBody>
      </p:sp>
      <p:sp>
        <p:nvSpPr>
          <p:cNvPr id="4" name="Text Placeholder 3">
            <a:extLst>
              <a:ext uri="{FF2B5EF4-FFF2-40B4-BE49-F238E27FC236}">
                <a16:creationId xmlns:a16="http://schemas.microsoft.com/office/drawing/2014/main" id="{3EC087B7-DF8E-4B47-9AC6-505B9825DF74}"/>
              </a:ext>
            </a:extLst>
          </p:cNvPr>
          <p:cNvSpPr>
            <a:spLocks noGrp="1"/>
          </p:cNvSpPr>
          <p:nvPr>
            <p:ph type="body" sz="quarter" idx="17"/>
          </p:nvPr>
        </p:nvSpPr>
        <p:spPr/>
        <p:txBody>
          <a:bodyPr/>
          <a:lstStyle/>
          <a:p>
            <a:r>
              <a:rPr lang="en-US" dirty="0"/>
              <a:t>TRANSFER PRICING IN MOZAMBIQUE | Related Party Definition</a:t>
            </a:r>
          </a:p>
          <a:p>
            <a:endParaRPr lang="pt-PT" dirty="0"/>
          </a:p>
        </p:txBody>
      </p:sp>
      <p:sp>
        <p:nvSpPr>
          <p:cNvPr id="5" name="Text Placeholder 4">
            <a:extLst>
              <a:ext uri="{FF2B5EF4-FFF2-40B4-BE49-F238E27FC236}">
                <a16:creationId xmlns:a16="http://schemas.microsoft.com/office/drawing/2014/main" id="{4FBDE98D-5BC3-4E76-B915-85B78E7AE02B}"/>
              </a:ext>
            </a:extLst>
          </p:cNvPr>
          <p:cNvSpPr>
            <a:spLocks noGrp="1"/>
          </p:cNvSpPr>
          <p:nvPr>
            <p:ph type="body" sz="quarter" idx="23"/>
          </p:nvPr>
        </p:nvSpPr>
        <p:spPr/>
        <p:txBody>
          <a:bodyPr/>
          <a:lstStyle/>
          <a:p>
            <a:endParaRPr lang="pt-PT"/>
          </a:p>
        </p:txBody>
      </p:sp>
      <p:sp>
        <p:nvSpPr>
          <p:cNvPr id="6" name="Content Placeholder 5">
            <a:extLst>
              <a:ext uri="{FF2B5EF4-FFF2-40B4-BE49-F238E27FC236}">
                <a16:creationId xmlns:a16="http://schemas.microsoft.com/office/drawing/2014/main" id="{92F7502E-E7D1-4DC7-81E6-79604746E089}"/>
              </a:ext>
            </a:extLst>
          </p:cNvPr>
          <p:cNvSpPr>
            <a:spLocks noGrp="1"/>
          </p:cNvSpPr>
          <p:nvPr>
            <p:ph sz="quarter" idx="25"/>
          </p:nvPr>
        </p:nvSpPr>
        <p:spPr>
          <a:xfrm>
            <a:off x="309034" y="2346447"/>
            <a:ext cx="11581200" cy="2774829"/>
          </a:xfrm>
        </p:spPr>
        <p:txBody>
          <a:bodyPr/>
          <a:lstStyle/>
          <a:p>
            <a:r>
              <a:rPr lang="en-US" dirty="0"/>
              <a:t>A company and the members of its statutory bodies, or of any administration, management or supervision bodies, and their spouses, or relatives in the ascending or descending lines;</a:t>
            </a:r>
          </a:p>
          <a:p>
            <a:r>
              <a:rPr lang="en-US" dirty="0"/>
              <a:t>Companies in which the majority of members of the statutory bodies, or members of any administration, management or supervision bodies, are the same people or, if different people, are connected by marriage, common-law marriage or a direct family relationship;</a:t>
            </a:r>
          </a:p>
          <a:p>
            <a:r>
              <a:rPr lang="en-US" dirty="0"/>
              <a:t>Companies connected by subordination agreement, group parity agreement or other agreement with the same effect;</a:t>
            </a:r>
          </a:p>
          <a:p>
            <a:r>
              <a:rPr lang="en-US" dirty="0"/>
              <a:t>Companies that are in a controlling position;</a:t>
            </a:r>
          </a:p>
          <a:p>
            <a:r>
              <a:rPr lang="en-US" dirty="0"/>
              <a:t>Companies between which, due to commercial, financial, professional or legal relations between them, directly or indirectly established or conducted, situations of dependence in the exercise of their activity.</a:t>
            </a:r>
          </a:p>
          <a:p>
            <a:endParaRPr lang="pt-PT" dirty="0"/>
          </a:p>
        </p:txBody>
      </p:sp>
    </p:spTree>
    <p:extLst>
      <p:ext uri="{BB962C8B-B14F-4D97-AF65-F5344CB8AC3E}">
        <p14:creationId xmlns:p14="http://schemas.microsoft.com/office/powerpoint/2010/main" val="173899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9BDEA-BD39-4E20-A9ED-8D7BD291B378}"/>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C200FD00-7B8D-4A56-B5DF-C9A0AF5D8BDF}"/>
              </a:ext>
            </a:extLst>
          </p:cNvPr>
          <p:cNvSpPr>
            <a:spLocks noGrp="1"/>
          </p:cNvSpPr>
          <p:nvPr>
            <p:ph type="sldNum" sz="quarter" idx="12"/>
          </p:nvPr>
        </p:nvSpPr>
        <p:spPr/>
        <p:txBody>
          <a:bodyPr/>
          <a:lstStyle/>
          <a:p>
            <a:fld id="{731A1681-B67C-634E-B9F8-D054051C2089}" type="slidenum">
              <a:rPr lang="en-US" smtClean="0"/>
              <a:t>6</a:t>
            </a:fld>
            <a:endParaRPr lang="en-US"/>
          </a:p>
        </p:txBody>
      </p:sp>
      <p:sp>
        <p:nvSpPr>
          <p:cNvPr id="4" name="Text Placeholder 3">
            <a:extLst>
              <a:ext uri="{FF2B5EF4-FFF2-40B4-BE49-F238E27FC236}">
                <a16:creationId xmlns:a16="http://schemas.microsoft.com/office/drawing/2014/main" id="{E5809C56-B134-4D23-A1D0-47FE191ABC84}"/>
              </a:ext>
            </a:extLst>
          </p:cNvPr>
          <p:cNvSpPr>
            <a:spLocks noGrp="1"/>
          </p:cNvSpPr>
          <p:nvPr>
            <p:ph type="body" sz="quarter" idx="17"/>
          </p:nvPr>
        </p:nvSpPr>
        <p:spPr/>
        <p:txBody>
          <a:bodyPr/>
          <a:lstStyle/>
          <a:p>
            <a:r>
              <a:rPr lang="en-US" dirty="0"/>
              <a:t>TRANSFER PRICING IN MOZAMBIQUE | Methods</a:t>
            </a:r>
            <a:endParaRPr lang="pt-PT" dirty="0"/>
          </a:p>
        </p:txBody>
      </p:sp>
      <p:sp>
        <p:nvSpPr>
          <p:cNvPr id="5" name="Text Placeholder 4">
            <a:extLst>
              <a:ext uri="{FF2B5EF4-FFF2-40B4-BE49-F238E27FC236}">
                <a16:creationId xmlns:a16="http://schemas.microsoft.com/office/drawing/2014/main" id="{F1D5014D-0B5D-4229-B5F9-291B1C186216}"/>
              </a:ext>
            </a:extLst>
          </p:cNvPr>
          <p:cNvSpPr>
            <a:spLocks noGrp="1"/>
          </p:cNvSpPr>
          <p:nvPr>
            <p:ph type="body" sz="quarter" idx="23"/>
          </p:nvPr>
        </p:nvSpPr>
        <p:spPr>
          <a:xfrm>
            <a:off x="309034" y="1221012"/>
            <a:ext cx="11578166" cy="341088"/>
          </a:xfrm>
        </p:spPr>
        <p:txBody>
          <a:bodyPr/>
          <a:lstStyle/>
          <a:p>
            <a:r>
              <a:rPr lang="en-US" dirty="0"/>
              <a:t>Transfer Pricing methods in Mozambique</a:t>
            </a:r>
            <a:endParaRPr lang="pt-PT" dirty="0"/>
          </a:p>
        </p:txBody>
      </p:sp>
      <p:graphicFrame>
        <p:nvGraphicFramePr>
          <p:cNvPr id="8" name="Content Placeholder 7">
            <a:extLst>
              <a:ext uri="{FF2B5EF4-FFF2-40B4-BE49-F238E27FC236}">
                <a16:creationId xmlns:a16="http://schemas.microsoft.com/office/drawing/2014/main" id="{8353A3AC-0C51-4A21-915E-7D535B835B45}"/>
              </a:ext>
            </a:extLst>
          </p:cNvPr>
          <p:cNvGraphicFramePr>
            <a:graphicFrameLocks noGrp="1"/>
          </p:cNvGraphicFramePr>
          <p:nvPr>
            <p:ph sz="quarter" idx="25"/>
            <p:extLst>
              <p:ext uri="{D42A27DB-BD31-4B8C-83A1-F6EECF244321}">
                <p14:modId xmlns:p14="http://schemas.microsoft.com/office/powerpoint/2010/main" val="2526650257"/>
              </p:ext>
            </p:extLst>
          </p:nvPr>
        </p:nvGraphicFramePr>
        <p:xfrm>
          <a:off x="309563" y="1562101"/>
          <a:ext cx="11580812" cy="4692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66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0E9A84-B856-48A3-A283-97B3CA7AC419}"/>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61A9DB32-6162-48CA-B96C-FBA05B15E24C}"/>
              </a:ext>
            </a:extLst>
          </p:cNvPr>
          <p:cNvSpPr>
            <a:spLocks noGrp="1"/>
          </p:cNvSpPr>
          <p:nvPr>
            <p:ph type="sldNum" sz="quarter" idx="12"/>
          </p:nvPr>
        </p:nvSpPr>
        <p:spPr/>
        <p:txBody>
          <a:bodyPr/>
          <a:lstStyle/>
          <a:p>
            <a:fld id="{731A1681-B67C-634E-B9F8-D054051C2089}" type="slidenum">
              <a:rPr lang="en-US" smtClean="0"/>
              <a:t>7</a:t>
            </a:fld>
            <a:endParaRPr lang="en-US"/>
          </a:p>
        </p:txBody>
      </p:sp>
      <p:sp>
        <p:nvSpPr>
          <p:cNvPr id="4" name="Text Placeholder 3">
            <a:extLst>
              <a:ext uri="{FF2B5EF4-FFF2-40B4-BE49-F238E27FC236}">
                <a16:creationId xmlns:a16="http://schemas.microsoft.com/office/drawing/2014/main" id="{002DF4F3-316A-4325-BA58-5EE7748B3AB9}"/>
              </a:ext>
            </a:extLst>
          </p:cNvPr>
          <p:cNvSpPr>
            <a:spLocks noGrp="1"/>
          </p:cNvSpPr>
          <p:nvPr>
            <p:ph type="body" sz="quarter" idx="17"/>
          </p:nvPr>
        </p:nvSpPr>
        <p:spPr/>
        <p:txBody>
          <a:bodyPr/>
          <a:lstStyle/>
          <a:p>
            <a:r>
              <a:rPr lang="en-US" dirty="0"/>
              <a:t>TRANSFER PRICING IN MOZAMBIQUE | Obligations</a:t>
            </a:r>
          </a:p>
          <a:p>
            <a:endParaRPr lang="pt-PT" dirty="0"/>
          </a:p>
        </p:txBody>
      </p:sp>
      <p:sp>
        <p:nvSpPr>
          <p:cNvPr id="5" name="Text Placeholder 4">
            <a:extLst>
              <a:ext uri="{FF2B5EF4-FFF2-40B4-BE49-F238E27FC236}">
                <a16:creationId xmlns:a16="http://schemas.microsoft.com/office/drawing/2014/main" id="{91A07DEA-B973-4439-889E-5088A7569AFB}"/>
              </a:ext>
            </a:extLst>
          </p:cNvPr>
          <p:cNvSpPr>
            <a:spLocks noGrp="1"/>
          </p:cNvSpPr>
          <p:nvPr>
            <p:ph type="body" sz="quarter" idx="23"/>
          </p:nvPr>
        </p:nvSpPr>
        <p:spPr/>
        <p:txBody>
          <a:bodyPr/>
          <a:lstStyle/>
          <a:p>
            <a:endParaRPr lang="pt-PT" dirty="0"/>
          </a:p>
        </p:txBody>
      </p:sp>
      <p:graphicFrame>
        <p:nvGraphicFramePr>
          <p:cNvPr id="7" name="Table 7">
            <a:extLst>
              <a:ext uri="{FF2B5EF4-FFF2-40B4-BE49-F238E27FC236}">
                <a16:creationId xmlns:a16="http://schemas.microsoft.com/office/drawing/2014/main" id="{C30807CB-65C0-426F-8F29-24B119FB0C42}"/>
              </a:ext>
            </a:extLst>
          </p:cNvPr>
          <p:cNvGraphicFramePr>
            <a:graphicFrameLocks noGrp="1"/>
          </p:cNvGraphicFramePr>
          <p:nvPr>
            <p:ph sz="quarter" idx="25"/>
            <p:extLst>
              <p:ext uri="{D42A27DB-BD31-4B8C-83A1-F6EECF244321}">
                <p14:modId xmlns:p14="http://schemas.microsoft.com/office/powerpoint/2010/main" val="2881051136"/>
              </p:ext>
            </p:extLst>
          </p:nvPr>
        </p:nvGraphicFramePr>
        <p:xfrm>
          <a:off x="309563" y="1903413"/>
          <a:ext cx="11580812" cy="3114040"/>
        </p:xfrm>
        <a:graphic>
          <a:graphicData uri="http://schemas.openxmlformats.org/drawingml/2006/table">
            <a:tbl>
              <a:tblPr firstRow="1" bandRow="1">
                <a:tableStyleId>{7DF18680-E054-41AD-8BC1-D1AEF772440D}</a:tableStyleId>
              </a:tblPr>
              <a:tblGrid>
                <a:gridCol w="2895203">
                  <a:extLst>
                    <a:ext uri="{9D8B030D-6E8A-4147-A177-3AD203B41FA5}">
                      <a16:colId xmlns:a16="http://schemas.microsoft.com/office/drawing/2014/main" val="3445693555"/>
                    </a:ext>
                  </a:extLst>
                </a:gridCol>
                <a:gridCol w="2895203">
                  <a:extLst>
                    <a:ext uri="{9D8B030D-6E8A-4147-A177-3AD203B41FA5}">
                      <a16:colId xmlns:a16="http://schemas.microsoft.com/office/drawing/2014/main" val="649530946"/>
                    </a:ext>
                  </a:extLst>
                </a:gridCol>
                <a:gridCol w="2895203">
                  <a:extLst>
                    <a:ext uri="{9D8B030D-6E8A-4147-A177-3AD203B41FA5}">
                      <a16:colId xmlns:a16="http://schemas.microsoft.com/office/drawing/2014/main" val="868029172"/>
                    </a:ext>
                  </a:extLst>
                </a:gridCol>
                <a:gridCol w="2895203">
                  <a:extLst>
                    <a:ext uri="{9D8B030D-6E8A-4147-A177-3AD203B41FA5}">
                      <a16:colId xmlns:a16="http://schemas.microsoft.com/office/drawing/2014/main" val="1335030677"/>
                    </a:ext>
                  </a:extLst>
                </a:gridCol>
              </a:tblGrid>
              <a:tr h="370840">
                <a:tc>
                  <a:txBody>
                    <a:bodyPr/>
                    <a:lstStyle/>
                    <a:p>
                      <a:pPr algn="ctr"/>
                      <a:r>
                        <a:rPr lang="pt-PT" sz="1400" dirty="0" err="1"/>
                        <a:t>Obligation</a:t>
                      </a:r>
                      <a:endParaRPr lang="pt-PT" sz="1400" dirty="0"/>
                    </a:p>
                  </a:txBody>
                  <a:tcPr/>
                </a:tc>
                <a:tc>
                  <a:txBody>
                    <a:bodyPr/>
                    <a:lstStyle/>
                    <a:p>
                      <a:pPr algn="ctr"/>
                      <a:r>
                        <a:rPr lang="pt-PT" sz="1400" dirty="0" err="1"/>
                        <a:t>Who</a:t>
                      </a:r>
                      <a:endParaRPr lang="pt-PT" sz="1400" dirty="0"/>
                    </a:p>
                  </a:txBody>
                  <a:tcPr/>
                </a:tc>
                <a:tc>
                  <a:txBody>
                    <a:bodyPr/>
                    <a:lstStyle/>
                    <a:p>
                      <a:pPr algn="ctr"/>
                      <a:r>
                        <a:rPr lang="pt-PT" sz="1400" dirty="0"/>
                        <a:t>Deadline</a:t>
                      </a:r>
                    </a:p>
                  </a:txBody>
                  <a:tcPr/>
                </a:tc>
                <a:tc>
                  <a:txBody>
                    <a:bodyPr/>
                    <a:lstStyle/>
                    <a:p>
                      <a:pPr algn="ctr"/>
                      <a:r>
                        <a:rPr lang="pt-PT" sz="1400" dirty="0"/>
                        <a:t>Penalties</a:t>
                      </a:r>
                    </a:p>
                  </a:txBody>
                  <a:tcPr/>
                </a:tc>
                <a:extLst>
                  <a:ext uri="{0D108BD9-81ED-4DB2-BD59-A6C34878D82A}">
                    <a16:rowId xmlns:a16="http://schemas.microsoft.com/office/drawing/2014/main" val="3800156164"/>
                  </a:ext>
                </a:extLst>
              </a:tr>
              <a:tr h="370840">
                <a:tc>
                  <a:txBody>
                    <a:bodyPr/>
                    <a:lstStyle/>
                    <a:p>
                      <a:r>
                        <a:rPr lang="pt-PT" sz="1400" dirty="0" err="1"/>
                        <a:t>Transfer</a:t>
                      </a:r>
                      <a:r>
                        <a:rPr lang="pt-PT" sz="1400" dirty="0"/>
                        <a:t> </a:t>
                      </a:r>
                      <a:r>
                        <a:rPr lang="pt-PT" sz="1400" dirty="0" err="1"/>
                        <a:t>pricing</a:t>
                      </a:r>
                      <a:r>
                        <a:rPr lang="pt-PT" sz="1400" dirty="0"/>
                        <a:t> (TP) </a:t>
                      </a:r>
                      <a:r>
                        <a:rPr lang="pt-PT" sz="1400" dirty="0" err="1"/>
                        <a:t>documentation</a:t>
                      </a:r>
                      <a:r>
                        <a:rPr lang="pt-PT" sz="1400" dirty="0"/>
                        <a:t> file</a:t>
                      </a:r>
                    </a:p>
                    <a:p>
                      <a:endParaRPr lang="pt-PT" sz="1400" dirty="0"/>
                    </a:p>
                  </a:txBody>
                  <a:tcPr/>
                </a:tc>
                <a:tc>
                  <a:txBody>
                    <a:bodyPr/>
                    <a:lstStyle/>
                    <a:p>
                      <a:r>
                        <a:rPr lang="en-US" sz="1400" dirty="0"/>
                        <a:t>Taxpayers whose annual net turnover and other income is equal to or exceeds 2.5 million MT (</a:t>
                      </a:r>
                      <a:r>
                        <a:rPr lang="en-US" sz="1400" dirty="0" err="1"/>
                        <a:t>aprox</a:t>
                      </a:r>
                      <a:r>
                        <a:rPr lang="en-US" sz="1400" dirty="0"/>
                        <a:t>. 40.000 USD) in the previous fiscal year - Art. 21, n. 4 of Decree 70/2017</a:t>
                      </a:r>
                    </a:p>
                    <a:p>
                      <a:endParaRPr lang="pt-PT" sz="1400" dirty="0"/>
                    </a:p>
                  </a:txBody>
                  <a:tcPr/>
                </a:tc>
                <a:tc rowSpan="2">
                  <a:txBody>
                    <a:bodyPr/>
                    <a:lstStyle/>
                    <a:p>
                      <a:r>
                        <a:rPr lang="en-US" sz="1400" dirty="0"/>
                        <a:t>The documentation should be prepared by the date of filing the annual declaration of accounting and tax information at the last working day of June or the last working day of the 6th month after the end of the fiscal year - Art. 36 and 40 of Corporate Tax Income Regulation</a:t>
                      </a:r>
                    </a:p>
                    <a:p>
                      <a:endParaRPr lang="pt-PT" sz="1400" dirty="0"/>
                    </a:p>
                  </a:txBody>
                  <a:tcPr/>
                </a:tc>
                <a:tc rowSpan="2">
                  <a:txBody>
                    <a:bodyPr/>
                    <a:lstStyle/>
                    <a:p>
                      <a:r>
                        <a:rPr lang="en-US" sz="1400" dirty="0"/>
                        <a:t>Failure or delay upon request - between </a:t>
                      </a:r>
                      <a:r>
                        <a:rPr lang="en-US" sz="1400" dirty="0" err="1"/>
                        <a:t>between</a:t>
                      </a:r>
                      <a:r>
                        <a:rPr lang="en-US" sz="1400" dirty="0"/>
                        <a:t> 3.000 MT and 65.000 USD (</a:t>
                      </a:r>
                      <a:r>
                        <a:rPr lang="en-US" sz="1400" dirty="0" err="1"/>
                        <a:t>aprox</a:t>
                      </a:r>
                      <a:r>
                        <a:rPr lang="en-US" sz="1400" dirty="0"/>
                        <a:t>. 50 USD and 1.000 USD) - Art. 26 of General Taxation Infringements </a:t>
                      </a:r>
                    </a:p>
                    <a:p>
                      <a:r>
                        <a:rPr lang="en-US" sz="1400" dirty="0"/>
                        <a:t>Incorrect of incomplete information - between 6.500 MT and </a:t>
                      </a:r>
                      <a:r>
                        <a:rPr lang="en-US" sz="1400"/>
                        <a:t>350.000 MT </a:t>
                      </a:r>
                      <a:r>
                        <a:rPr lang="en-US" sz="1400" dirty="0"/>
                        <a:t>(</a:t>
                      </a:r>
                      <a:r>
                        <a:rPr lang="en-US" sz="1400" dirty="0" err="1"/>
                        <a:t>aprox</a:t>
                      </a:r>
                      <a:r>
                        <a:rPr lang="en-US" sz="1400" dirty="0"/>
                        <a:t>. 100 USD and 5.500 USD) - Art. 27 of General Taxation Infringements </a:t>
                      </a:r>
                    </a:p>
                    <a:p>
                      <a:endParaRPr lang="pt-PT" sz="1400" dirty="0"/>
                    </a:p>
                  </a:txBody>
                  <a:tcPr/>
                </a:tc>
                <a:extLst>
                  <a:ext uri="{0D108BD9-81ED-4DB2-BD59-A6C34878D82A}">
                    <a16:rowId xmlns:a16="http://schemas.microsoft.com/office/drawing/2014/main" val="4178820851"/>
                  </a:ext>
                </a:extLst>
              </a:tr>
              <a:tr h="370840">
                <a:tc>
                  <a:txBody>
                    <a:bodyPr/>
                    <a:lstStyle/>
                    <a:p>
                      <a:r>
                        <a:rPr lang="en-US" sz="1400" dirty="0"/>
                        <a:t>Specific information on transfer pricing must be disclosed on the designated forms of the Annual Tax and Accounting Statement</a:t>
                      </a:r>
                    </a:p>
                    <a:p>
                      <a:endParaRPr lang="pt-PT" sz="1400" dirty="0"/>
                    </a:p>
                  </a:txBody>
                  <a:tcPr/>
                </a:tc>
                <a:tc>
                  <a:txBody>
                    <a:bodyPr/>
                    <a:lstStyle/>
                    <a:p>
                      <a:r>
                        <a:rPr lang="en-US" sz="1400" dirty="0"/>
                        <a:t>Taxpayers that are subject to the Corporate Tax Income - Art. 21, n. 3 of Decree 70/2017</a:t>
                      </a:r>
                    </a:p>
                    <a:p>
                      <a:endParaRPr lang="pt-PT" sz="1400" dirty="0"/>
                    </a:p>
                  </a:txBody>
                  <a:tcPr/>
                </a:tc>
                <a:tc vMerge="1">
                  <a:txBody>
                    <a:bodyPr/>
                    <a:lstStyle/>
                    <a:p>
                      <a:endParaRPr lang="pt-PT" dirty="0"/>
                    </a:p>
                  </a:txBody>
                  <a:tcPr/>
                </a:tc>
                <a:tc vMerge="1">
                  <a:txBody>
                    <a:bodyPr/>
                    <a:lstStyle/>
                    <a:p>
                      <a:endParaRPr lang="pt-PT" dirty="0"/>
                    </a:p>
                  </a:txBody>
                  <a:tcPr/>
                </a:tc>
                <a:extLst>
                  <a:ext uri="{0D108BD9-81ED-4DB2-BD59-A6C34878D82A}">
                    <a16:rowId xmlns:a16="http://schemas.microsoft.com/office/drawing/2014/main" val="3926114383"/>
                  </a:ext>
                </a:extLst>
              </a:tr>
            </a:tbl>
          </a:graphicData>
        </a:graphic>
      </p:graphicFrame>
    </p:spTree>
    <p:extLst>
      <p:ext uri="{BB962C8B-B14F-4D97-AF65-F5344CB8AC3E}">
        <p14:creationId xmlns:p14="http://schemas.microsoft.com/office/powerpoint/2010/main" val="350342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DD2BA9-E6D5-4B33-A6E4-F80E0DCBB8F1}"/>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CD220E8C-CB5D-4BC8-BDA6-186684322775}"/>
              </a:ext>
            </a:extLst>
          </p:cNvPr>
          <p:cNvSpPr>
            <a:spLocks noGrp="1"/>
          </p:cNvSpPr>
          <p:nvPr>
            <p:ph type="sldNum" sz="quarter" idx="12"/>
          </p:nvPr>
        </p:nvSpPr>
        <p:spPr/>
        <p:txBody>
          <a:bodyPr/>
          <a:lstStyle/>
          <a:p>
            <a:fld id="{731A1681-B67C-634E-B9F8-D054051C2089}" type="slidenum">
              <a:rPr lang="en-US" smtClean="0"/>
              <a:t>8</a:t>
            </a:fld>
            <a:endParaRPr lang="en-US"/>
          </a:p>
        </p:txBody>
      </p:sp>
      <p:sp>
        <p:nvSpPr>
          <p:cNvPr id="4" name="Text Placeholder 3">
            <a:extLst>
              <a:ext uri="{FF2B5EF4-FFF2-40B4-BE49-F238E27FC236}">
                <a16:creationId xmlns:a16="http://schemas.microsoft.com/office/drawing/2014/main" id="{2541DB2F-1931-4844-9035-E84857AC59C8}"/>
              </a:ext>
            </a:extLst>
          </p:cNvPr>
          <p:cNvSpPr>
            <a:spLocks noGrp="1"/>
          </p:cNvSpPr>
          <p:nvPr>
            <p:ph type="body" sz="quarter" idx="17"/>
          </p:nvPr>
        </p:nvSpPr>
        <p:spPr/>
        <p:txBody>
          <a:bodyPr/>
          <a:lstStyle/>
          <a:p>
            <a:r>
              <a:rPr lang="pt-PT" dirty="0"/>
              <a:t>TRANSFER PRICING IN MOZAMBIQUE | TP </a:t>
            </a:r>
            <a:r>
              <a:rPr lang="pt-PT" dirty="0" err="1"/>
              <a:t>Documentation</a:t>
            </a:r>
            <a:r>
              <a:rPr lang="pt-PT" dirty="0"/>
              <a:t> </a:t>
            </a:r>
            <a:r>
              <a:rPr lang="pt-PT" dirty="0" err="1"/>
              <a:t>Requirements</a:t>
            </a:r>
            <a:endParaRPr lang="pt-PT" dirty="0"/>
          </a:p>
        </p:txBody>
      </p:sp>
      <p:sp>
        <p:nvSpPr>
          <p:cNvPr id="5" name="Text Placeholder 4">
            <a:extLst>
              <a:ext uri="{FF2B5EF4-FFF2-40B4-BE49-F238E27FC236}">
                <a16:creationId xmlns:a16="http://schemas.microsoft.com/office/drawing/2014/main" id="{1392C2E4-66DE-4EC6-83FB-A2F8978FF3DF}"/>
              </a:ext>
            </a:extLst>
          </p:cNvPr>
          <p:cNvSpPr>
            <a:spLocks noGrp="1"/>
          </p:cNvSpPr>
          <p:nvPr>
            <p:ph type="body" sz="quarter" idx="23"/>
          </p:nvPr>
        </p:nvSpPr>
        <p:spPr/>
        <p:txBody>
          <a:bodyPr/>
          <a:lstStyle/>
          <a:p>
            <a:endParaRPr lang="pt-PT"/>
          </a:p>
        </p:txBody>
      </p:sp>
      <p:sp>
        <p:nvSpPr>
          <p:cNvPr id="6" name="Content Placeholder 5">
            <a:extLst>
              <a:ext uri="{FF2B5EF4-FFF2-40B4-BE49-F238E27FC236}">
                <a16:creationId xmlns:a16="http://schemas.microsoft.com/office/drawing/2014/main" id="{331A623C-8A29-4407-B7CB-B06251A6E767}"/>
              </a:ext>
            </a:extLst>
          </p:cNvPr>
          <p:cNvSpPr>
            <a:spLocks noGrp="1"/>
          </p:cNvSpPr>
          <p:nvPr>
            <p:ph sz="quarter" idx="25"/>
          </p:nvPr>
        </p:nvSpPr>
        <p:spPr>
          <a:xfrm>
            <a:off x="309034" y="2512788"/>
            <a:ext cx="11581200" cy="2125473"/>
          </a:xfrm>
        </p:spPr>
        <p:txBody>
          <a:bodyPr/>
          <a:lstStyle/>
          <a:p>
            <a:pPr marL="0" indent="0">
              <a:buNone/>
            </a:pPr>
            <a:r>
              <a:rPr lang="en-US" dirty="0"/>
              <a:t>The TP documentation is required to prove: - Art. 21 of Decree nº 70/2017:</a:t>
            </a:r>
          </a:p>
          <a:p>
            <a:r>
              <a:rPr lang="en-US" dirty="0"/>
              <a:t>The parity of the market with respect to terms and conditions that have been applied in related party transactions;</a:t>
            </a:r>
          </a:p>
          <a:p>
            <a:r>
              <a:rPr lang="en-US" dirty="0"/>
              <a:t>The selection and use of the appropriate transfer pricing method which reflect an arm’s length nature and that ensure the highest level of comparability.</a:t>
            </a:r>
          </a:p>
          <a:p>
            <a:endParaRPr lang="pt-PT" dirty="0"/>
          </a:p>
        </p:txBody>
      </p:sp>
    </p:spTree>
    <p:extLst>
      <p:ext uri="{BB962C8B-B14F-4D97-AF65-F5344CB8AC3E}">
        <p14:creationId xmlns:p14="http://schemas.microsoft.com/office/powerpoint/2010/main" val="389058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BA9FC5-98CC-4EF1-ACAF-B1FE53407528}"/>
              </a:ext>
            </a:extLst>
          </p:cNvPr>
          <p:cNvSpPr>
            <a:spLocks noGrp="1"/>
          </p:cNvSpPr>
          <p:nvPr>
            <p:ph type="dt" sz="half" idx="10"/>
          </p:nvPr>
        </p:nvSpPr>
        <p:spPr/>
        <p:txBody>
          <a:bodyPr/>
          <a:lstStyle/>
          <a:p>
            <a:fld id="{42B00B0A-CCB6-400D-B6B7-AF36A11ABAF9}" type="datetime3">
              <a:rPr lang="en-US" smtClean="0"/>
              <a:t>9 November 2020</a:t>
            </a:fld>
            <a:endParaRPr lang="en-US"/>
          </a:p>
        </p:txBody>
      </p:sp>
      <p:sp>
        <p:nvSpPr>
          <p:cNvPr id="3" name="Slide Number Placeholder 2">
            <a:extLst>
              <a:ext uri="{FF2B5EF4-FFF2-40B4-BE49-F238E27FC236}">
                <a16:creationId xmlns:a16="http://schemas.microsoft.com/office/drawing/2014/main" id="{B8DDEA98-4C4A-4E1B-8ECE-C6DF112F5DAF}"/>
              </a:ext>
            </a:extLst>
          </p:cNvPr>
          <p:cNvSpPr>
            <a:spLocks noGrp="1"/>
          </p:cNvSpPr>
          <p:nvPr>
            <p:ph type="sldNum" sz="quarter" idx="12"/>
          </p:nvPr>
        </p:nvSpPr>
        <p:spPr/>
        <p:txBody>
          <a:bodyPr/>
          <a:lstStyle/>
          <a:p>
            <a:fld id="{731A1681-B67C-634E-B9F8-D054051C2089}" type="slidenum">
              <a:rPr lang="en-US" smtClean="0"/>
              <a:t>9</a:t>
            </a:fld>
            <a:endParaRPr lang="en-US"/>
          </a:p>
        </p:txBody>
      </p:sp>
      <p:sp>
        <p:nvSpPr>
          <p:cNvPr id="4" name="Text Placeholder 3">
            <a:extLst>
              <a:ext uri="{FF2B5EF4-FFF2-40B4-BE49-F238E27FC236}">
                <a16:creationId xmlns:a16="http://schemas.microsoft.com/office/drawing/2014/main" id="{7734D5A0-E77C-4244-BA76-3B5C99E82017}"/>
              </a:ext>
            </a:extLst>
          </p:cNvPr>
          <p:cNvSpPr>
            <a:spLocks noGrp="1"/>
          </p:cNvSpPr>
          <p:nvPr>
            <p:ph type="body" sz="quarter" idx="17"/>
          </p:nvPr>
        </p:nvSpPr>
        <p:spPr/>
        <p:txBody>
          <a:bodyPr/>
          <a:lstStyle/>
          <a:p>
            <a:r>
              <a:rPr lang="pt-PT" dirty="0"/>
              <a:t>TRANSFER PRICING IN MOZAMBIQUE | TP </a:t>
            </a:r>
            <a:r>
              <a:rPr lang="pt-PT" dirty="0" err="1"/>
              <a:t>Documentation</a:t>
            </a:r>
            <a:r>
              <a:rPr lang="pt-PT" dirty="0"/>
              <a:t> </a:t>
            </a:r>
            <a:r>
              <a:rPr lang="pt-PT" dirty="0" err="1"/>
              <a:t>Requirements</a:t>
            </a:r>
            <a:endParaRPr lang="pt-PT" dirty="0"/>
          </a:p>
          <a:p>
            <a:endParaRPr lang="pt-PT" dirty="0"/>
          </a:p>
        </p:txBody>
      </p:sp>
      <p:sp>
        <p:nvSpPr>
          <p:cNvPr id="5" name="Text Placeholder 4">
            <a:extLst>
              <a:ext uri="{FF2B5EF4-FFF2-40B4-BE49-F238E27FC236}">
                <a16:creationId xmlns:a16="http://schemas.microsoft.com/office/drawing/2014/main" id="{A71DFBE6-086A-4D11-BE2E-5BB084A536A1}"/>
              </a:ext>
            </a:extLst>
          </p:cNvPr>
          <p:cNvSpPr>
            <a:spLocks noGrp="1"/>
          </p:cNvSpPr>
          <p:nvPr>
            <p:ph type="body" sz="quarter" idx="23"/>
          </p:nvPr>
        </p:nvSpPr>
        <p:spPr/>
        <p:txBody>
          <a:bodyPr/>
          <a:lstStyle/>
          <a:p>
            <a:endParaRPr lang="pt-PT"/>
          </a:p>
        </p:txBody>
      </p:sp>
      <p:sp>
        <p:nvSpPr>
          <p:cNvPr id="6" name="Content Placeholder 5">
            <a:extLst>
              <a:ext uri="{FF2B5EF4-FFF2-40B4-BE49-F238E27FC236}">
                <a16:creationId xmlns:a16="http://schemas.microsoft.com/office/drawing/2014/main" id="{312FD724-509D-4327-A946-464E174B6914}"/>
              </a:ext>
            </a:extLst>
          </p:cNvPr>
          <p:cNvSpPr>
            <a:spLocks noGrp="1"/>
          </p:cNvSpPr>
          <p:nvPr>
            <p:ph sz="quarter" idx="25"/>
          </p:nvPr>
        </p:nvSpPr>
        <p:spPr>
          <a:xfrm>
            <a:off x="2279374" y="2014331"/>
            <a:ext cx="9610860" cy="874644"/>
          </a:xfrm>
        </p:spPr>
        <p:txBody>
          <a:bodyPr/>
          <a:lstStyle/>
          <a:p>
            <a:pPr marL="0" indent="0">
              <a:buNone/>
            </a:pPr>
            <a:r>
              <a:rPr lang="en-US" dirty="0"/>
              <a:t>Analysis and systematization of the Company's and Group's operational and financial information, respective activities and strategy.</a:t>
            </a:r>
          </a:p>
          <a:p>
            <a:pPr marL="0" indent="0">
              <a:buNone/>
            </a:pPr>
            <a:r>
              <a:rPr lang="en-US" dirty="0"/>
              <a:t>Detailed understanding of the Company value chain and the role assumed within the Group.</a:t>
            </a:r>
          </a:p>
          <a:p>
            <a:pPr marL="0" indent="0">
              <a:buNone/>
            </a:pPr>
            <a:endParaRPr lang="en-US" dirty="0"/>
          </a:p>
          <a:p>
            <a:pPr marL="0" indent="0">
              <a:buNone/>
            </a:pPr>
            <a:endParaRPr lang="en-US" dirty="0"/>
          </a:p>
          <a:p>
            <a:pPr marL="0" indent="0">
              <a:buNone/>
            </a:pPr>
            <a:endParaRPr lang="pt-PT" dirty="0"/>
          </a:p>
        </p:txBody>
      </p:sp>
      <p:sp>
        <p:nvSpPr>
          <p:cNvPr id="7" name="Rectangle: Rounded Corners 6">
            <a:extLst>
              <a:ext uri="{FF2B5EF4-FFF2-40B4-BE49-F238E27FC236}">
                <a16:creationId xmlns:a16="http://schemas.microsoft.com/office/drawing/2014/main" id="{F79F3A97-71B9-461D-A07E-AF05527839B3}"/>
              </a:ext>
            </a:extLst>
          </p:cNvPr>
          <p:cNvSpPr/>
          <p:nvPr/>
        </p:nvSpPr>
        <p:spPr>
          <a:xfrm>
            <a:off x="309035" y="1987827"/>
            <a:ext cx="1824566" cy="87464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dirty="0"/>
          </a:p>
          <a:p>
            <a:pPr algn="ctr"/>
            <a:r>
              <a:rPr lang="pt-PT" sz="1400" dirty="0" err="1"/>
              <a:t>Group</a:t>
            </a:r>
            <a:r>
              <a:rPr lang="pt-PT" sz="1400" dirty="0"/>
              <a:t>/</a:t>
            </a:r>
            <a:r>
              <a:rPr lang="pt-PT" sz="1400" dirty="0" err="1"/>
              <a:t>Company</a:t>
            </a:r>
            <a:r>
              <a:rPr lang="pt-PT" sz="1400" dirty="0"/>
              <a:t> </a:t>
            </a:r>
            <a:r>
              <a:rPr lang="pt-PT" sz="1400" dirty="0" err="1"/>
              <a:t>Presentation</a:t>
            </a:r>
            <a:endParaRPr lang="pt-PT" sz="1400" dirty="0"/>
          </a:p>
          <a:p>
            <a:pPr algn="ctr"/>
            <a:endParaRPr lang="pt-PT" sz="1400" dirty="0"/>
          </a:p>
        </p:txBody>
      </p:sp>
      <p:sp>
        <p:nvSpPr>
          <p:cNvPr id="9" name="Rectangle: Rounded Corners 8">
            <a:extLst>
              <a:ext uri="{FF2B5EF4-FFF2-40B4-BE49-F238E27FC236}">
                <a16:creationId xmlns:a16="http://schemas.microsoft.com/office/drawing/2014/main" id="{82B39480-EE3D-407C-B936-94E336059995}"/>
              </a:ext>
            </a:extLst>
          </p:cNvPr>
          <p:cNvSpPr/>
          <p:nvPr/>
        </p:nvSpPr>
        <p:spPr>
          <a:xfrm>
            <a:off x="302411" y="3041380"/>
            <a:ext cx="1824566" cy="8748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dirty="0"/>
          </a:p>
          <a:p>
            <a:pPr algn="ctr"/>
            <a:r>
              <a:rPr lang="pt-PT" sz="1400" dirty="0" err="1"/>
              <a:t>Industry</a:t>
            </a:r>
            <a:r>
              <a:rPr lang="pt-PT" sz="1400" dirty="0"/>
              <a:t> </a:t>
            </a:r>
            <a:r>
              <a:rPr lang="pt-PT" sz="1400" dirty="0" err="1"/>
              <a:t>analysis</a:t>
            </a:r>
            <a:endParaRPr lang="pt-PT" sz="1400" dirty="0"/>
          </a:p>
          <a:p>
            <a:pPr algn="ctr"/>
            <a:endParaRPr lang="pt-PT" sz="1400" dirty="0"/>
          </a:p>
        </p:txBody>
      </p:sp>
      <p:sp>
        <p:nvSpPr>
          <p:cNvPr id="11" name="Rectangle: Rounded Corners 10">
            <a:extLst>
              <a:ext uri="{FF2B5EF4-FFF2-40B4-BE49-F238E27FC236}">
                <a16:creationId xmlns:a16="http://schemas.microsoft.com/office/drawing/2014/main" id="{3C4B1425-D2A4-4F82-9444-F843AD06B4B8}"/>
              </a:ext>
            </a:extLst>
          </p:cNvPr>
          <p:cNvSpPr/>
          <p:nvPr/>
        </p:nvSpPr>
        <p:spPr>
          <a:xfrm>
            <a:off x="309039" y="4094928"/>
            <a:ext cx="1824566" cy="8748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dirty="0"/>
          </a:p>
          <a:p>
            <a:pPr algn="ctr"/>
            <a:r>
              <a:rPr lang="pt-PT" sz="1400" dirty="0"/>
              <a:t>Funcional </a:t>
            </a:r>
            <a:r>
              <a:rPr lang="pt-PT" sz="1400" dirty="0" err="1"/>
              <a:t>analysis</a:t>
            </a:r>
            <a:endParaRPr lang="pt-PT" sz="1400" dirty="0"/>
          </a:p>
          <a:p>
            <a:pPr algn="ctr"/>
            <a:endParaRPr lang="pt-PT" sz="1400" dirty="0"/>
          </a:p>
        </p:txBody>
      </p:sp>
      <p:sp>
        <p:nvSpPr>
          <p:cNvPr id="13" name="Rectangle: Rounded Corners 12">
            <a:extLst>
              <a:ext uri="{FF2B5EF4-FFF2-40B4-BE49-F238E27FC236}">
                <a16:creationId xmlns:a16="http://schemas.microsoft.com/office/drawing/2014/main" id="{A7CF6BB1-8950-4F15-861E-095135A128FE}"/>
              </a:ext>
            </a:extLst>
          </p:cNvPr>
          <p:cNvSpPr/>
          <p:nvPr/>
        </p:nvSpPr>
        <p:spPr>
          <a:xfrm>
            <a:off x="302414" y="5161728"/>
            <a:ext cx="1824566" cy="874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dirty="0"/>
          </a:p>
          <a:p>
            <a:pPr algn="ctr"/>
            <a:r>
              <a:rPr lang="pt-PT" sz="1400" dirty="0" err="1"/>
              <a:t>Controlled</a:t>
            </a:r>
            <a:r>
              <a:rPr lang="pt-PT" sz="1400" dirty="0"/>
              <a:t> </a:t>
            </a:r>
            <a:r>
              <a:rPr lang="pt-PT" sz="1400" dirty="0" err="1"/>
              <a:t>transactions</a:t>
            </a:r>
            <a:endParaRPr lang="pt-PT" sz="1400" dirty="0"/>
          </a:p>
          <a:p>
            <a:pPr algn="ctr"/>
            <a:endParaRPr lang="pt-PT" sz="1400" dirty="0"/>
          </a:p>
        </p:txBody>
      </p:sp>
      <p:sp>
        <p:nvSpPr>
          <p:cNvPr id="14" name="Content Placeholder 5">
            <a:extLst>
              <a:ext uri="{FF2B5EF4-FFF2-40B4-BE49-F238E27FC236}">
                <a16:creationId xmlns:a16="http://schemas.microsoft.com/office/drawing/2014/main" id="{05516938-8F0E-4AC3-97D2-D7DE97F3B36A}"/>
              </a:ext>
            </a:extLst>
          </p:cNvPr>
          <p:cNvSpPr txBox="1">
            <a:spLocks/>
          </p:cNvSpPr>
          <p:nvPr/>
        </p:nvSpPr>
        <p:spPr>
          <a:xfrm>
            <a:off x="2272750" y="3220282"/>
            <a:ext cx="9610860" cy="556585"/>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Analysis and systematization of the macroeconomic context that surrounds the company and its framing in the sector, in the sense of perceiving trends and assessing the possible impact that may have on the Company's activity</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pt-PT" dirty="0"/>
          </a:p>
        </p:txBody>
      </p:sp>
      <p:sp>
        <p:nvSpPr>
          <p:cNvPr id="16" name="Content Placeholder 5">
            <a:extLst>
              <a:ext uri="{FF2B5EF4-FFF2-40B4-BE49-F238E27FC236}">
                <a16:creationId xmlns:a16="http://schemas.microsoft.com/office/drawing/2014/main" id="{1520DCC9-B4BA-4BBE-A688-A735A48E73DA}"/>
              </a:ext>
            </a:extLst>
          </p:cNvPr>
          <p:cNvSpPr txBox="1">
            <a:spLocks/>
          </p:cNvSpPr>
          <p:nvPr/>
        </p:nvSpPr>
        <p:spPr>
          <a:xfrm>
            <a:off x="2266126" y="4287084"/>
            <a:ext cx="9610860" cy="556585"/>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Analysis of the functions performed, assumed risks and assets used by the Company in order to determine its dependence on related entities and vice versa</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pt-PT" dirty="0"/>
          </a:p>
        </p:txBody>
      </p:sp>
      <p:sp>
        <p:nvSpPr>
          <p:cNvPr id="18" name="Content Placeholder 5">
            <a:extLst>
              <a:ext uri="{FF2B5EF4-FFF2-40B4-BE49-F238E27FC236}">
                <a16:creationId xmlns:a16="http://schemas.microsoft.com/office/drawing/2014/main" id="{4CED8BA7-774B-4479-B06C-17FCF7CC52DC}"/>
              </a:ext>
            </a:extLst>
          </p:cNvPr>
          <p:cNvSpPr txBox="1">
            <a:spLocks/>
          </p:cNvSpPr>
          <p:nvPr/>
        </p:nvSpPr>
        <p:spPr>
          <a:xfrm>
            <a:off x="2272754" y="5327385"/>
            <a:ext cx="9610860" cy="556585"/>
          </a:xfrm>
          <a:prstGeom prst="rect">
            <a:avLst/>
          </a:prstGeom>
        </p:spPr>
        <p:txBody>
          <a:bodyPr vert="horz" lIns="0" tIns="72000" rIns="0" bIns="72000" rtlCol="0">
            <a:noAutofit/>
          </a:bodyPr>
          <a:lstStyle>
            <a:lvl1pPr marL="180975" indent="-180975"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36036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2pPr>
            <a:lvl3pPr marL="5413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714375"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895350"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1074738"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1255713" indent="-180975"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Identification and analysis of intra-group transactions, including the allocation of functions, risks and relevant assets per transaction or group of transactions</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pt-PT" dirty="0"/>
          </a:p>
        </p:txBody>
      </p:sp>
    </p:spTree>
    <p:extLst>
      <p:ext uri="{BB962C8B-B14F-4D97-AF65-F5344CB8AC3E}">
        <p14:creationId xmlns:p14="http://schemas.microsoft.com/office/powerpoint/2010/main" val="4173143206"/>
      </p:ext>
    </p:extLst>
  </p:cSld>
  <p:clrMapOvr>
    <a:masterClrMapping/>
  </p:clrMapOvr>
</p:sld>
</file>

<file path=ppt/theme/theme1.xml><?xml version="1.0" encoding="utf-8"?>
<a:theme xmlns:a="http://schemas.openxmlformats.org/drawingml/2006/main" name="Content slides">
  <a:themeElements>
    <a:clrScheme name="Mazars Colors 1">
      <a:dk1>
        <a:srgbClr val="777877"/>
      </a:dk1>
      <a:lt1>
        <a:srgbClr val="FFFFFF"/>
      </a:lt1>
      <a:dk2>
        <a:srgbClr val="0070CD"/>
      </a:dk2>
      <a:lt2>
        <a:srgbClr val="F3F4F3"/>
      </a:lt2>
      <a:accent1>
        <a:srgbClr val="0A1E8E"/>
      </a:accent1>
      <a:accent2>
        <a:srgbClr val="9DA480"/>
      </a:accent2>
      <a:accent3>
        <a:srgbClr val="362731"/>
      </a:accent3>
      <a:accent4>
        <a:srgbClr val="428475"/>
      </a:accent4>
      <a:accent5>
        <a:srgbClr val="6F4C63"/>
      </a:accent5>
      <a:accent6>
        <a:srgbClr val="3E48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180975" indent="-180975" algn="l">
          <a:buFont typeface="Arial" panose="020B0604020202020204" pitchFamily="34" charset="0"/>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Mazars-Powerpoint-Template" id="{67803C22-D34B-4CF0-B960-06655415EB58}" vid="{44EEFA68-A741-4F7E-9B9A-2BACF958F3B3}"/>
    </a:ext>
  </a:extLst>
</a:theme>
</file>

<file path=ppt/theme/theme2.xml><?xml version="1.0" encoding="utf-8"?>
<a:theme xmlns:a="http://schemas.openxmlformats.org/drawingml/2006/main" name="Divider Slides">
  <a:themeElements>
    <a:clrScheme name="Mazars Colors 1">
      <a:dk1>
        <a:srgbClr val="777877"/>
      </a:dk1>
      <a:lt1>
        <a:srgbClr val="FFFFFF"/>
      </a:lt1>
      <a:dk2>
        <a:srgbClr val="0070CD"/>
      </a:dk2>
      <a:lt2>
        <a:srgbClr val="F3F4F3"/>
      </a:lt2>
      <a:accent1>
        <a:srgbClr val="0A1E8E"/>
      </a:accent1>
      <a:accent2>
        <a:srgbClr val="9DA480"/>
      </a:accent2>
      <a:accent3>
        <a:srgbClr val="362731"/>
      </a:accent3>
      <a:accent4>
        <a:srgbClr val="428475"/>
      </a:accent4>
      <a:accent5>
        <a:srgbClr val="6F4C63"/>
      </a:accent5>
      <a:accent6>
        <a:srgbClr val="3E48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Mazars-Powerpoint-Template" id="{67803C22-D34B-4CF0-B960-06655415EB58}" vid="{FA3EDF8A-DCF6-49F5-962B-665AC61100D1}"/>
    </a:ext>
  </a:extLst>
</a:theme>
</file>

<file path=ppt/theme/theme3.xml><?xml version="1.0" encoding="utf-8"?>
<a:theme xmlns:a="http://schemas.openxmlformats.org/drawingml/2006/main" name="Title Slides">
  <a:themeElements>
    <a:clrScheme name="Mazars Colors 1">
      <a:dk1>
        <a:srgbClr val="777877"/>
      </a:dk1>
      <a:lt1>
        <a:srgbClr val="FFFFFF"/>
      </a:lt1>
      <a:dk2>
        <a:srgbClr val="0070CD"/>
      </a:dk2>
      <a:lt2>
        <a:srgbClr val="F3F4F3"/>
      </a:lt2>
      <a:accent1>
        <a:srgbClr val="0A1E8E"/>
      </a:accent1>
      <a:accent2>
        <a:srgbClr val="9DA480"/>
      </a:accent2>
      <a:accent3>
        <a:srgbClr val="362731"/>
      </a:accent3>
      <a:accent4>
        <a:srgbClr val="428475"/>
      </a:accent4>
      <a:accent5>
        <a:srgbClr val="6F4C63"/>
      </a:accent5>
      <a:accent6>
        <a:srgbClr val="3E48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Mazars-Powerpoint-Template" id="{67803C22-D34B-4CF0-B960-06655415EB58}" vid="{34D4003D-78EB-44FC-B6ED-E0BA56180298}"/>
    </a:ext>
  </a:extLst>
</a:theme>
</file>

<file path=ppt/theme/theme4.xml><?xml version="1.0" encoding="utf-8"?>
<a:theme xmlns:a="http://schemas.openxmlformats.org/drawingml/2006/main" name="End Slide">
  <a:themeElements>
    <a:clrScheme name="Mazars Colors 1">
      <a:dk1>
        <a:srgbClr val="777877"/>
      </a:dk1>
      <a:lt1>
        <a:srgbClr val="FFFFFF"/>
      </a:lt1>
      <a:dk2>
        <a:srgbClr val="0070CD"/>
      </a:dk2>
      <a:lt2>
        <a:srgbClr val="F3F4F3"/>
      </a:lt2>
      <a:accent1>
        <a:srgbClr val="0A1E8E"/>
      </a:accent1>
      <a:accent2>
        <a:srgbClr val="9DA480"/>
      </a:accent2>
      <a:accent3>
        <a:srgbClr val="362731"/>
      </a:accent3>
      <a:accent4>
        <a:srgbClr val="428475"/>
      </a:accent4>
      <a:accent5>
        <a:srgbClr val="6F4C63"/>
      </a:accent5>
      <a:accent6>
        <a:srgbClr val="3E48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marL="285750" indent="-285750" algn="l">
          <a:buFont typeface="Wingdings" pitchFamily="2" charset="2"/>
          <a:buChar char="§"/>
          <a:defRPr sz="1400" spc="40" dirty="0" err="1" smtClean="0">
            <a:solidFill>
              <a:schemeClr val="tx1"/>
            </a:solidFill>
          </a:defRPr>
        </a:defPPr>
      </a:lstStyle>
    </a:txDef>
  </a:objectDefaults>
  <a:extraClrSchemeLst/>
  <a:extLst>
    <a:ext uri="{05A4C25C-085E-4340-85A3-A5531E510DB2}">
      <thm15:themeFamily xmlns:thm15="http://schemas.microsoft.com/office/thememl/2012/main" name="Mazars-Powerpoint-Template" id="{67803C22-D34B-4CF0-B960-06655415EB58}" vid="{842B4DA1-92A1-48C1-8D9D-C1A7828A2EA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AEE71E7721714E9D8B6FEA0DB7B9AA" ma:contentTypeVersion="11" ma:contentTypeDescription="Create a new document." ma:contentTypeScope="" ma:versionID="4c269b20e35b0b1f92b647e2df217055">
  <xsd:schema xmlns:xsd="http://www.w3.org/2001/XMLSchema" xmlns:xs="http://www.w3.org/2001/XMLSchema" xmlns:p="http://schemas.microsoft.com/office/2006/metadata/properties" xmlns:ns2="f5c053c0-b6d6-478d-b7f1-4a46b0e0c610" xmlns:ns3="4ebecd2d-c400-4c7b-a883-fff726800618" targetNamespace="http://schemas.microsoft.com/office/2006/metadata/properties" ma:root="true" ma:fieldsID="10893a43f758505a544c4fa7249d70bf" ns2:_="" ns3:_="">
    <xsd:import namespace="f5c053c0-b6d6-478d-b7f1-4a46b0e0c610"/>
    <xsd:import namespace="4ebecd2d-c400-4c7b-a883-fff7268006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053c0-b6d6-478d-b7f1-4a46b0e0c6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becd2d-c400-4c7b-a883-fff72680061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526F3F-9EB0-4674-AF70-BF95490A69EE}">
  <ds:schemaRefs>
    <ds:schemaRef ds:uri="http://schemas.microsoft.com/sharepoint/v3/contenttype/forms"/>
  </ds:schemaRefs>
</ds:datastoreItem>
</file>

<file path=customXml/itemProps2.xml><?xml version="1.0" encoding="utf-8"?>
<ds:datastoreItem xmlns:ds="http://schemas.openxmlformats.org/officeDocument/2006/customXml" ds:itemID="{E7C976ED-E90B-42EB-9E7A-174F86782848}">
  <ds:schemaRefs>
    <ds:schemaRef ds:uri="http://schemas.openxmlformats.org/package/2006/metadata/core-properties"/>
    <ds:schemaRef ds:uri="http://schemas.microsoft.com/office/2006/documentManagement/types"/>
    <ds:schemaRef ds:uri="http://purl.org/dc/dcmitype/"/>
    <ds:schemaRef ds:uri="http://purl.org/dc/elements/1.1/"/>
    <ds:schemaRef ds:uri="http://purl.org/dc/terms/"/>
    <ds:schemaRef ds:uri="http://schemas.microsoft.com/office/2006/metadata/properties"/>
    <ds:schemaRef ds:uri="http://schemas.microsoft.com/office/infopath/2007/PartnerControls"/>
    <ds:schemaRef ds:uri="7497410d-1781-46f3-a61e-1ac476f486f3"/>
    <ds:schemaRef ds:uri="37418caa-5d1c-478d-b8a2-5e5be727937c"/>
    <ds:schemaRef ds:uri="http://www.w3.org/XML/1998/namespace"/>
  </ds:schemaRefs>
</ds:datastoreItem>
</file>

<file path=customXml/itemProps3.xml><?xml version="1.0" encoding="utf-8"?>
<ds:datastoreItem xmlns:ds="http://schemas.openxmlformats.org/officeDocument/2006/customXml" ds:itemID="{1108CDD5-A6F5-4055-9A37-3C98CB2567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c053c0-b6d6-478d-b7f1-4a46b0e0c610"/>
    <ds:schemaRef ds:uri="4ebecd2d-c400-4c7b-a883-fff7268006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MZ Presentation</Template>
  <TotalTime>402</TotalTime>
  <Words>1671</Words>
  <Application>Microsoft Office PowerPoint</Application>
  <PresentationFormat>Grand écran</PresentationFormat>
  <Paragraphs>136</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15</vt:i4>
      </vt:variant>
    </vt:vector>
  </HeadingPairs>
  <TitlesOfParts>
    <vt:vector size="22" baseType="lpstr">
      <vt:lpstr>Arial</vt:lpstr>
      <vt:lpstr>Calibri</vt:lpstr>
      <vt:lpstr>Wingdings</vt:lpstr>
      <vt:lpstr>Content slides</vt:lpstr>
      <vt:lpstr>Divider Slides</vt:lpstr>
      <vt:lpstr>Title Slides</vt:lpstr>
      <vt:lpstr>End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Decio</dc:creator>
  <cp:lastModifiedBy>Marc Belenfant</cp:lastModifiedBy>
  <cp:revision>38</cp:revision>
  <dcterms:created xsi:type="dcterms:W3CDTF">2020-10-27T10:37:08Z</dcterms:created>
  <dcterms:modified xsi:type="dcterms:W3CDTF">2020-11-09T08:51:06Z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0x01010034AEE71E7721714E9D8B6FEA0DB7B9AA</vt:lpwstr>
  </property>
</Properties>
</file>